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15C9-5FF4-49B9-AD83-96738155DDFB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C9CE-BCFE-425C-887C-F4DCE97D2BFD}" type="slidenum">
              <a:rPr lang="he-IL" smtClean="0"/>
              <a:t>‹#›</a:t>
            </a:fld>
            <a:endParaRPr lang="he-I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4683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15C9-5FF4-49B9-AD83-96738155DDFB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C9CE-BCFE-425C-887C-F4DCE97D2BF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03093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15C9-5FF4-49B9-AD83-96738155DDFB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C9CE-BCFE-425C-887C-F4DCE97D2BF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22535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15C9-5FF4-49B9-AD83-96738155DDFB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C9CE-BCFE-425C-887C-F4DCE97D2BF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06179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15C9-5FF4-49B9-AD83-96738155DDFB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C9CE-BCFE-425C-887C-F4DCE97D2BFD}" type="slidenum">
              <a:rPr lang="he-IL" smtClean="0"/>
              <a:t>‹#›</a:t>
            </a:fld>
            <a:endParaRPr lang="he-I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4070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15C9-5FF4-49B9-AD83-96738155DDFB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C9CE-BCFE-425C-887C-F4DCE97D2BF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94579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15C9-5FF4-49B9-AD83-96738155DDFB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C9CE-BCFE-425C-887C-F4DCE97D2BF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0862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15C9-5FF4-49B9-AD83-96738155DDFB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C9CE-BCFE-425C-887C-F4DCE97D2BF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36404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15C9-5FF4-49B9-AD83-96738155DDFB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C9CE-BCFE-425C-887C-F4DCE97D2BF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28576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A9B15C9-5FF4-49B9-AD83-96738155DDFB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4BC9CE-BCFE-425C-887C-F4DCE97D2BF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5841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15C9-5FF4-49B9-AD83-96738155DDFB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C9CE-BCFE-425C-887C-F4DCE97D2BF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83754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A9B15C9-5FF4-49B9-AD83-96738155DDFB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84BC9CE-BCFE-425C-887C-F4DCE97D2BFD}" type="slidenum">
              <a:rPr lang="he-IL" smtClean="0"/>
              <a:t>‹#›</a:t>
            </a:fld>
            <a:endParaRPr lang="he-I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31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4.pn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5gPlhG_d1E&amp;t=26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4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4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4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EE6621B8-E579-49E7-B304-33B51B1F45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86423"/>
            <a:ext cx="9144000" cy="1655762"/>
          </a:xfrm>
        </p:spPr>
        <p:txBody>
          <a:bodyPr>
            <a:normAutofit fontScale="85000" lnSpcReduction="10000"/>
          </a:bodyPr>
          <a:lstStyle/>
          <a:p>
            <a:r>
              <a:rPr lang="en-US" sz="8000" dirty="0">
                <a:latin typeface="Arial Black" panose="020B0A04020102020204" pitchFamily="34" charset="0"/>
              </a:rPr>
              <a:t>English Lesson</a:t>
            </a:r>
            <a:endParaRPr lang="he-IL" sz="8000" dirty="0">
              <a:latin typeface="Arial Black" panose="020B0A04020102020204" pitchFamily="34" charset="0"/>
            </a:endParaRPr>
          </a:p>
        </p:txBody>
      </p:sp>
      <p:pic>
        <p:nvPicPr>
          <p:cNvPr id="1026" name="Picture 2" descr="مدرسة مصمص الابتدائية">
            <a:extLst>
              <a:ext uri="{FF2B5EF4-FFF2-40B4-BE49-F238E27FC236}">
                <a16:creationId xmlns:a16="http://schemas.microsoft.com/office/drawing/2014/main" id="{D77953CF-5023-4E4F-8093-055717C63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224" y="815815"/>
            <a:ext cx="2781466" cy="290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432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1">
            <a:extLst>
              <a:ext uri="{FF2B5EF4-FFF2-40B4-BE49-F238E27FC236}">
                <a16:creationId xmlns:a16="http://schemas.microsoft.com/office/drawing/2014/main" id="{CD94813B-EC27-4900-A3A2-BC853060F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1449387"/>
          </a:xfrm>
        </p:spPr>
        <p:txBody>
          <a:bodyPr>
            <a:normAutofit/>
          </a:bodyPr>
          <a:lstStyle/>
          <a:p>
            <a:pPr algn="ctr"/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Ant</a:t>
            </a:r>
            <a:endParaRPr lang="he-IL" sz="7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6146" name="Picture 2" descr="הצג את תמונת המקור">
            <a:extLst>
              <a:ext uri="{FF2B5EF4-FFF2-40B4-BE49-F238E27FC236}">
                <a16:creationId xmlns:a16="http://schemas.microsoft.com/office/drawing/2014/main" id="{8FC236EF-26B2-4778-944A-F27D92A8D6C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382" y="2077375"/>
            <a:ext cx="4527611" cy="3923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nt">
            <a:hlinkClick r:id="" action="ppaction://media"/>
            <a:extLst>
              <a:ext uri="{FF2B5EF4-FFF2-40B4-BE49-F238E27FC236}">
                <a16:creationId xmlns:a16="http://schemas.microsoft.com/office/drawing/2014/main" id="{D59814FA-D360-47B9-9284-70C11C419EA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42972" y="101203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155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1">
            <a:extLst>
              <a:ext uri="{FF2B5EF4-FFF2-40B4-BE49-F238E27FC236}">
                <a16:creationId xmlns:a16="http://schemas.microsoft.com/office/drawing/2014/main" id="{CD94813B-EC27-4900-A3A2-BC853060F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1449387"/>
          </a:xfrm>
        </p:spPr>
        <p:txBody>
          <a:bodyPr>
            <a:normAutofit/>
          </a:bodyPr>
          <a:lstStyle/>
          <a:p>
            <a:pPr algn="ctr"/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Arm</a:t>
            </a:r>
            <a:endParaRPr lang="he-IL" sz="7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7170" name="Picture 2" descr="הצג את תמונת המקור">
            <a:extLst>
              <a:ext uri="{FF2B5EF4-FFF2-40B4-BE49-F238E27FC236}">
                <a16:creationId xmlns:a16="http://schemas.microsoft.com/office/drawing/2014/main" id="{DDB75B60-9745-4C33-BF86-4C4C32F2B25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963" y="2201661"/>
            <a:ext cx="2806400" cy="3062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rm">
            <a:hlinkClick r:id="" action="ppaction://media"/>
            <a:extLst>
              <a:ext uri="{FF2B5EF4-FFF2-40B4-BE49-F238E27FC236}">
                <a16:creationId xmlns:a16="http://schemas.microsoft.com/office/drawing/2014/main" id="{57D66E51-7B82-4F6A-B7E2-900C4515FFA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285681" y="101203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69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1">
            <a:extLst>
              <a:ext uri="{FF2B5EF4-FFF2-40B4-BE49-F238E27FC236}">
                <a16:creationId xmlns:a16="http://schemas.microsoft.com/office/drawing/2014/main" id="{CD94813B-EC27-4900-A3A2-BC853060F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1449387"/>
          </a:xfrm>
        </p:spPr>
        <p:txBody>
          <a:bodyPr>
            <a:normAutofit/>
          </a:bodyPr>
          <a:lstStyle/>
          <a:p>
            <a:pPr algn="ctr"/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Airplane</a:t>
            </a:r>
            <a:endParaRPr lang="he-IL" sz="7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8194" name="Picture 2" descr="הצג את תמונת המקור">
            <a:extLst>
              <a:ext uri="{FF2B5EF4-FFF2-40B4-BE49-F238E27FC236}">
                <a16:creationId xmlns:a16="http://schemas.microsoft.com/office/drawing/2014/main" id="{B015A880-EB0D-49A2-959D-7EFFB70B3D7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308" y="1846263"/>
            <a:ext cx="6947710" cy="402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irplane">
            <a:hlinkClick r:id="" action="ppaction://media"/>
            <a:extLst>
              <a:ext uri="{FF2B5EF4-FFF2-40B4-BE49-F238E27FC236}">
                <a16:creationId xmlns:a16="http://schemas.microsoft.com/office/drawing/2014/main" id="{0B488B87-29E7-4660-BAA0-100E9E552BB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12985" y="91799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4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7E5DC17-2C9D-48CB-A896-B11ACC414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AE" dirty="0"/>
              <a:t>حل صفحة 149 في الكتاب</a:t>
            </a:r>
            <a:endParaRPr lang="he-IL" dirty="0"/>
          </a:p>
        </p:txBody>
      </p:sp>
      <p:pic>
        <p:nvPicPr>
          <p:cNvPr id="4" name="מציין מיקום תוכן 3">
            <a:extLst>
              <a:ext uri="{FF2B5EF4-FFF2-40B4-BE49-F238E27FC236}">
                <a16:creationId xmlns:a16="http://schemas.microsoft.com/office/drawing/2014/main" id="{A261B423-5242-406E-AA8C-05E8A2199D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0613" t="16779" r="22077" b="13704"/>
          <a:stretch/>
        </p:blipFill>
        <p:spPr>
          <a:xfrm>
            <a:off x="3783368" y="1802165"/>
            <a:ext cx="4678532" cy="4554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871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5CEB563C-9C10-4FBC-81B8-63E780AF59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30000" dirty="0">
                <a:latin typeface="Aharoni" panose="02010803020104030203" pitchFamily="2" charset="-79"/>
                <a:cs typeface="Aharoni" panose="02010803020104030203" pitchFamily="2" charset="-79"/>
              </a:rPr>
              <a:t>Aa</a:t>
            </a:r>
          </a:p>
          <a:p>
            <a:pPr marL="0" indent="0" algn="ctr">
              <a:buNone/>
            </a:pPr>
            <a:endParaRPr lang="he-IL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כותרת 4">
            <a:extLst>
              <a:ext uri="{FF2B5EF4-FFF2-40B4-BE49-F238E27FC236}">
                <a16:creationId xmlns:a16="http://schemas.microsoft.com/office/drawing/2014/main" id="{6C6614E2-9D73-456A-BE80-C48CCBFFE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42974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כותרת 1">
            <a:extLst>
              <a:ext uri="{FF2B5EF4-FFF2-40B4-BE49-F238E27FC236}">
                <a16:creationId xmlns:a16="http://schemas.microsoft.com/office/drawing/2014/main" id="{A573AB25-C2DE-426B-AA64-141232415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AE" sz="7200" dirty="0"/>
              <a:t>كيفية كتابة حرف </a:t>
            </a:r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Aa</a:t>
            </a:r>
            <a:endParaRPr lang="he-IL" sz="7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52D05FE5-F700-43AD-BD59-606FB9EC3A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8302" y="4136173"/>
            <a:ext cx="10058400" cy="1359105"/>
          </a:xfrm>
        </p:spPr>
        <p:txBody>
          <a:bodyPr/>
          <a:lstStyle/>
          <a:p>
            <a:pPr algn="ctr"/>
            <a:r>
              <a:rPr lang="en-US" dirty="0">
                <a:hlinkClick r:id="rId2"/>
              </a:rPr>
              <a:t>https://www.youtube.com/watch?v=n5gPlhG_d1E&amp;t=26s</a:t>
            </a:r>
            <a:endParaRPr lang="he-IL" dirty="0"/>
          </a:p>
        </p:txBody>
      </p:sp>
      <p:sp>
        <p:nvSpPr>
          <p:cNvPr id="6" name="חץ: למטה 5">
            <a:extLst>
              <a:ext uri="{FF2B5EF4-FFF2-40B4-BE49-F238E27FC236}">
                <a16:creationId xmlns:a16="http://schemas.microsoft.com/office/drawing/2014/main" id="{123CAAD6-8459-4359-8EAA-EDD61D647933}"/>
              </a:ext>
            </a:extLst>
          </p:cNvPr>
          <p:cNvSpPr/>
          <p:nvPr/>
        </p:nvSpPr>
        <p:spPr>
          <a:xfrm>
            <a:off x="5766883" y="2440456"/>
            <a:ext cx="861238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94695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05EA4277-58B9-4D0F-AE28-C975847F1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Apple</a:t>
            </a:r>
            <a:endParaRPr lang="he-IL" sz="7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1028" name="Picture 4" descr="הצג את תמונת המקור">
            <a:extLst>
              <a:ext uri="{FF2B5EF4-FFF2-40B4-BE49-F238E27FC236}">
                <a16:creationId xmlns:a16="http://schemas.microsoft.com/office/drawing/2014/main" id="{A2F9FB27-E52B-4A13-AAF8-B2B8CCE6405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680" y="2068497"/>
            <a:ext cx="5326601" cy="387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apple">
            <a:hlinkClick r:id="" action="ppaction://media"/>
            <a:extLst>
              <a:ext uri="{FF2B5EF4-FFF2-40B4-BE49-F238E27FC236}">
                <a16:creationId xmlns:a16="http://schemas.microsoft.com/office/drawing/2014/main" id="{B91DC920-3003-41B4-B2A2-807C756BD34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937777" y="101198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492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2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4D917A6-BA2E-45B7-BF6C-83E2B748C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Alex</a:t>
            </a:r>
            <a:endParaRPr lang="he-IL" sz="7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6" name="מציין מיקום תוכן 5">
            <a:extLst>
              <a:ext uri="{FF2B5EF4-FFF2-40B4-BE49-F238E27FC236}">
                <a16:creationId xmlns:a16="http://schemas.microsoft.com/office/drawing/2014/main" id="{547916E8-F8D2-4B3C-A282-39A47CD560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44406" t="35318" r="39332" b="28618"/>
          <a:stretch/>
        </p:blipFill>
        <p:spPr>
          <a:xfrm>
            <a:off x="2592281" y="1997475"/>
            <a:ext cx="6809172" cy="4314547"/>
          </a:xfrm>
          <a:prstGeom prst="rect">
            <a:avLst/>
          </a:prstGeom>
        </p:spPr>
      </p:pic>
      <p:pic>
        <p:nvPicPr>
          <p:cNvPr id="7" name="Alex">
            <a:hlinkClick r:id="" action="ppaction://media"/>
            <a:extLst>
              <a:ext uri="{FF2B5EF4-FFF2-40B4-BE49-F238E27FC236}">
                <a16:creationId xmlns:a16="http://schemas.microsoft.com/office/drawing/2014/main" id="{2BC2C5A3-2A94-4BE4-A821-8E30500B890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556038" y="91432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469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5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EE1BD99-841C-484B-8F93-654517C0D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Avocado</a:t>
            </a:r>
            <a:endParaRPr lang="he-IL" sz="7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2050" name="Picture 2" descr="הצג את תמונת המקור">
            <a:extLst>
              <a:ext uri="{FF2B5EF4-FFF2-40B4-BE49-F238E27FC236}">
                <a16:creationId xmlns:a16="http://schemas.microsoft.com/office/drawing/2014/main" id="{AA8CC4C2-66A4-4CCA-B63A-18DFB23D002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66"/>
          <a:stretch/>
        </p:blipFill>
        <p:spPr bwMode="auto">
          <a:xfrm>
            <a:off x="4297176" y="1846263"/>
            <a:ext cx="3817014" cy="4288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vocado">
            <a:hlinkClick r:id="" action="ppaction://media"/>
            <a:extLst>
              <a:ext uri="{FF2B5EF4-FFF2-40B4-BE49-F238E27FC236}">
                <a16:creationId xmlns:a16="http://schemas.microsoft.com/office/drawing/2014/main" id="{8CE893EB-23B5-4F5E-BEB4-CB5FB948597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63905" y="101198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560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2AAFA71-6575-4E49-9E4E-A0245352B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Ambulance</a:t>
            </a:r>
            <a:endParaRPr lang="he-IL" sz="7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3074" name="Picture 2" descr="הצג את תמונת המקור">
            <a:extLst>
              <a:ext uri="{FF2B5EF4-FFF2-40B4-BE49-F238E27FC236}">
                <a16:creationId xmlns:a16="http://schemas.microsoft.com/office/drawing/2014/main" id="{C2CF0001-C321-44E6-B856-3ECC6B556C8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444" y="2136855"/>
            <a:ext cx="7306323" cy="338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ambulance">
            <a:hlinkClick r:id="" action="ppaction://media"/>
            <a:extLst>
              <a:ext uri="{FF2B5EF4-FFF2-40B4-BE49-F238E27FC236}">
                <a16:creationId xmlns:a16="http://schemas.microsoft.com/office/drawing/2014/main" id="{EC0C6094-116B-4CCB-9071-E6B8C25A7D0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923198" y="98756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835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4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0028383-C95A-4765-8608-47DEFAE1A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Astronaut </a:t>
            </a:r>
            <a:endParaRPr lang="he-IL" sz="7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0EC2D04C-DC08-4267-B947-F80714D92A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4098" name="Picture 2" descr="הצג את תמונת המקור">
            <a:extLst>
              <a:ext uri="{FF2B5EF4-FFF2-40B4-BE49-F238E27FC236}">
                <a16:creationId xmlns:a16="http://schemas.microsoft.com/office/drawing/2014/main" id="{C249B416-9322-47CE-BCBC-1684690D9F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1483" y="2000250"/>
            <a:ext cx="4492101" cy="3868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stronaut">
            <a:hlinkClick r:id="" action="ppaction://media"/>
            <a:extLst>
              <a:ext uri="{FF2B5EF4-FFF2-40B4-BE49-F238E27FC236}">
                <a16:creationId xmlns:a16="http://schemas.microsoft.com/office/drawing/2014/main" id="{7EDC4A54-37C5-47D9-9305-5B19CE9119C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14826" y="91184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269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C7831AF-2AE0-4EB7-AA1E-9CAF05ED2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Accordion</a:t>
            </a:r>
            <a:endParaRPr lang="he-IL" sz="7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17E2412F-F247-4570-9636-742F56FE05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5122" name="Picture 2" descr="הצג את תמונת המקור">
            <a:extLst>
              <a:ext uri="{FF2B5EF4-FFF2-40B4-BE49-F238E27FC236}">
                <a16:creationId xmlns:a16="http://schemas.microsoft.com/office/drawing/2014/main" id="{FFDEF338-2273-4C3D-959E-D678BCCC22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695" y="1919288"/>
            <a:ext cx="5877018" cy="3700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ccordion">
            <a:hlinkClick r:id="" action="ppaction://media"/>
            <a:extLst>
              <a:ext uri="{FF2B5EF4-FFF2-40B4-BE49-F238E27FC236}">
                <a16:creationId xmlns:a16="http://schemas.microsoft.com/office/drawing/2014/main" id="{B224F5B3-ABAB-44E4-B35A-DD152D82045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65746" y="98890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703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מבט לאחור">
  <a:themeElements>
    <a:clrScheme name="מבט לאחור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מבט לאחור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מבט לאחור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43</TotalTime>
  <Words>40</Words>
  <Application>Microsoft Office PowerPoint</Application>
  <PresentationFormat>מסך רחב</PresentationFormat>
  <Paragraphs>14</Paragraphs>
  <Slides>13</Slides>
  <Notes>0</Notes>
  <HiddenSlides>0</HiddenSlides>
  <MMClips>9</MMClips>
  <ScaleCrop>false</ScaleCrop>
  <HeadingPairs>
    <vt:vector size="6" baseType="variant">
      <vt:variant>
        <vt:lpstr>גופנים בשימוש</vt:lpstr>
      </vt:variant>
      <vt:variant>
        <vt:i4>5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13</vt:i4>
      </vt:variant>
    </vt:vector>
  </HeadingPairs>
  <TitlesOfParts>
    <vt:vector size="19" baseType="lpstr">
      <vt:lpstr>Aharoni</vt:lpstr>
      <vt:lpstr>Arial</vt:lpstr>
      <vt:lpstr>Arial Black</vt:lpstr>
      <vt:lpstr>Calibri</vt:lpstr>
      <vt:lpstr>Calibri Light</vt:lpstr>
      <vt:lpstr>מבט לאחור</vt:lpstr>
      <vt:lpstr>מצגת של PowerPoint‏</vt:lpstr>
      <vt:lpstr>מצגת של PowerPoint‏</vt:lpstr>
      <vt:lpstr>كيفية كتابة حرف Aa</vt:lpstr>
      <vt:lpstr>Apple</vt:lpstr>
      <vt:lpstr>Alex</vt:lpstr>
      <vt:lpstr>Avocado</vt:lpstr>
      <vt:lpstr>Ambulance</vt:lpstr>
      <vt:lpstr>Astronaut </vt:lpstr>
      <vt:lpstr>Accordion</vt:lpstr>
      <vt:lpstr>Ant</vt:lpstr>
      <vt:lpstr>Arm</vt:lpstr>
      <vt:lpstr>Airplane</vt:lpstr>
      <vt:lpstr>حل صفحة 149 في الكتاب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Hadil Asali</dc:creator>
  <cp:lastModifiedBy>Hadil Asali</cp:lastModifiedBy>
  <cp:revision>5</cp:revision>
  <dcterms:created xsi:type="dcterms:W3CDTF">2020-09-16T16:22:14Z</dcterms:created>
  <dcterms:modified xsi:type="dcterms:W3CDTF">2020-09-16T17:05:37Z</dcterms:modified>
</cp:coreProperties>
</file>