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6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0" r:id="rId14"/>
    <p:sldId id="274" r:id="rId15"/>
    <p:sldId id="273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088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53050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880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3332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33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22661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6916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011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2116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99564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7532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67DD675-D553-40E3-A9C0-869932DE34FB}" type="datetimeFigureOut">
              <a:rPr lang="he-IL" smtClean="0"/>
              <a:t>ה'/תשרי/תשפ"א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95FFD44-0724-4E90-8593-D9C8C7C0F125}" type="slidenum">
              <a:rPr lang="he-IL" smtClean="0"/>
              <a:t>‹#›</a:t>
            </a:fld>
            <a:endParaRPr lang="he-I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8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6.pn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KXtxIiQ7gk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IhunLGvp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F06D916-0399-481B-8629-996A776A29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ED132AED-949B-44B3-B403-13A97F2702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/>
              <a:t>English Lesson</a:t>
            </a:r>
            <a:endParaRPr lang="he-IL" sz="8000" dirty="0"/>
          </a:p>
        </p:txBody>
      </p:sp>
      <p:pic>
        <p:nvPicPr>
          <p:cNvPr id="4" name="Picture 2" descr="مدرسة مصمص الابتدائية">
            <a:extLst>
              <a:ext uri="{FF2B5EF4-FFF2-40B4-BE49-F238E27FC236}">
                <a16:creationId xmlns:a16="http://schemas.microsoft.com/office/drawing/2014/main" id="{2ED1ABCC-AA79-443B-BB26-CE816BA38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78" y="914885"/>
            <a:ext cx="3271823" cy="290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535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4466372-35AD-48ED-9235-D407598DD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Gorilla </a:t>
            </a:r>
            <a:endParaRPr lang="he-IL" dirty="0"/>
          </a:p>
        </p:txBody>
      </p:sp>
      <p:pic>
        <p:nvPicPr>
          <p:cNvPr id="3074" name="Picture 2" descr="Cartoon Gorilla Images, Stock Photos &amp; Vectors | Shutterstock">
            <a:extLst>
              <a:ext uri="{FF2B5EF4-FFF2-40B4-BE49-F238E27FC236}">
                <a16:creationId xmlns:a16="http://schemas.microsoft.com/office/drawing/2014/main" id="{D520ECEA-3AF8-4310-AE5B-3D8A781D8D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7"/>
          <a:stretch/>
        </p:blipFill>
        <p:spPr bwMode="auto">
          <a:xfrm>
            <a:off x="2876364" y="1828800"/>
            <a:ext cx="6223247" cy="406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orilla">
            <a:hlinkClick r:id="" action="ppaction://media"/>
            <a:extLst>
              <a:ext uri="{FF2B5EF4-FFF2-40B4-BE49-F238E27FC236}">
                <a16:creationId xmlns:a16="http://schemas.microsoft.com/office/drawing/2014/main" id="{C0F89E67-794F-4B3D-8F17-D377ED64CB7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38787" y="121591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2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872BE62-411C-4207-91E8-44AA086C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Green</a:t>
            </a:r>
            <a:endParaRPr lang="he-IL" dirty="0"/>
          </a:p>
        </p:txBody>
      </p:sp>
      <p:pic>
        <p:nvPicPr>
          <p:cNvPr id="4098" name="Picture 2" descr="6 Cartoon Green Slime Blots Vector (EPS, SVG, PNG Transparent) | OnlyGFX.com">
            <a:extLst>
              <a:ext uri="{FF2B5EF4-FFF2-40B4-BE49-F238E27FC236}">
                <a16:creationId xmlns:a16="http://schemas.microsoft.com/office/drawing/2014/main" id="{DF18F041-EA7D-4B7A-9DA6-B9B2E33E163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0438" y="2205537"/>
            <a:ext cx="2740202" cy="398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een">
            <a:hlinkClick r:id="" action="ppaction://media"/>
            <a:extLst>
              <a:ext uri="{FF2B5EF4-FFF2-40B4-BE49-F238E27FC236}">
                <a16:creationId xmlns:a16="http://schemas.microsoft.com/office/drawing/2014/main" id="{E9A40B23-08FC-47C6-837C-F0C5ADC6CF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03277" y="11693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1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872BE62-411C-4207-91E8-44AA086C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Gray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C7590C3-6D1F-42CB-A2B4-DDA4874C4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122" name="Picture 2" descr="Grey Ink Splatter PNG Clip arts for Web - Clip arts free PNG Backgrounds">
            <a:extLst>
              <a:ext uri="{FF2B5EF4-FFF2-40B4-BE49-F238E27FC236}">
                <a16:creationId xmlns:a16="http://schemas.microsoft.com/office/drawing/2014/main" id="{F0923D8B-3266-4DDD-B9EB-CF581D13B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87" y="1954108"/>
            <a:ext cx="3472926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y">
            <a:hlinkClick r:id="" action="ppaction://media"/>
            <a:extLst>
              <a:ext uri="{FF2B5EF4-FFF2-40B4-BE49-F238E27FC236}">
                <a16:creationId xmlns:a16="http://schemas.microsoft.com/office/drawing/2014/main" id="{9765940C-F09A-4A33-A831-D29487D3ED4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970111" y="116887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7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872BE62-411C-4207-91E8-44AA086C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Good</a:t>
            </a:r>
            <a:endParaRPr lang="he-IL" dirty="0"/>
          </a:p>
        </p:txBody>
      </p:sp>
      <p:pic>
        <p:nvPicPr>
          <p:cNvPr id="6" name="Picture 2" descr="http://4.bp.blogspot.com/-MXnaSFcn0wI/TvvVDcpdOcI/AAAAAAAAebw/mK8j2hHbFNo/s400/Funny%2Bcartoon%2Bface.jpg">
            <a:extLst>
              <a:ext uri="{FF2B5EF4-FFF2-40B4-BE49-F238E27FC236}">
                <a16:creationId xmlns:a16="http://schemas.microsoft.com/office/drawing/2014/main" id="{EA1C5A27-86BD-4B33-B848-154CD0BB2F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8482" y="2205823"/>
            <a:ext cx="4621736" cy="3937524"/>
          </a:xfrm>
          <a:prstGeom prst="rect">
            <a:avLst/>
          </a:prstGeom>
          <a:noFill/>
        </p:spPr>
      </p:pic>
      <p:pic>
        <p:nvPicPr>
          <p:cNvPr id="5" name="good">
            <a:hlinkClick r:id="" action="ppaction://media"/>
            <a:extLst>
              <a:ext uri="{FF2B5EF4-FFF2-40B4-BE49-F238E27FC236}">
                <a16:creationId xmlns:a16="http://schemas.microsoft.com/office/drawing/2014/main" id="{37255EE7-1CD3-4228-90EE-AC0FDFA30BC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41133" y="112490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2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872BE62-411C-4207-91E8-44AA086C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Goat</a:t>
            </a:r>
            <a:endParaRPr lang="he-IL" dirty="0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85FD26D8-F6B5-4FF1-BF2E-71AC89AF7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7" name="Picture 2" descr="https://encrypted-tbn1.gstatic.com/images?q=tbn:ANd9GcTxN3NOzdSZK5LCIQp2noxgF97P_P8FFrIuLxq6uqlDX1C6G035">
            <a:extLst>
              <a:ext uri="{FF2B5EF4-FFF2-40B4-BE49-F238E27FC236}">
                <a16:creationId xmlns:a16="http://schemas.microsoft.com/office/drawing/2014/main" id="{A3495E75-5B99-4131-9BD7-0E8CA4AC8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4293" y="1993144"/>
            <a:ext cx="5084373" cy="3728540"/>
          </a:xfrm>
          <a:prstGeom prst="rect">
            <a:avLst/>
          </a:prstGeom>
          <a:noFill/>
        </p:spPr>
      </p:pic>
      <p:pic>
        <p:nvPicPr>
          <p:cNvPr id="8" name="goat">
            <a:hlinkClick r:id="" action="ppaction://media"/>
            <a:extLst>
              <a:ext uri="{FF2B5EF4-FFF2-40B4-BE49-F238E27FC236}">
                <a16:creationId xmlns:a16="http://schemas.microsoft.com/office/drawing/2014/main" id="{6938B093-3E30-4266-AB47-B5599B6162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916845" y="115912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76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6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872BE62-411C-4207-91E8-44AA086C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Goose</a:t>
            </a:r>
            <a:endParaRPr lang="he-IL" dirty="0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17362996-67CC-435A-BDD3-1AFD82E04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7" name="Picture 2" descr="http://www.clipartbest.com/cliparts/dT6/Mo4/dT6Mo4rjc.jpeg">
            <a:extLst>
              <a:ext uri="{FF2B5EF4-FFF2-40B4-BE49-F238E27FC236}">
                <a16:creationId xmlns:a16="http://schemas.microsoft.com/office/drawing/2014/main" id="{93BBDB7A-9929-48DF-A579-A45F5EB07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5514" y="2028403"/>
            <a:ext cx="4165107" cy="3658022"/>
          </a:xfrm>
          <a:prstGeom prst="rect">
            <a:avLst/>
          </a:prstGeom>
          <a:noFill/>
        </p:spPr>
      </p:pic>
      <p:pic>
        <p:nvPicPr>
          <p:cNvPr id="8" name="goose">
            <a:hlinkClick r:id="" action="ppaction://media"/>
            <a:extLst>
              <a:ext uri="{FF2B5EF4-FFF2-40B4-BE49-F238E27FC236}">
                <a16:creationId xmlns:a16="http://schemas.microsoft.com/office/drawing/2014/main" id="{F9930B20-9B1D-4C9B-A3EE-AB1DD3D9B8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94399" y="11715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5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33719FA-7723-41E9-A60C-DCDA2AFA4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/>
              <a:t>مهمتكم لليوم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B1988F2-6782-4BBD-A702-D79499A0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480" y="1845734"/>
            <a:ext cx="10392200" cy="4023360"/>
          </a:xfrm>
        </p:spPr>
        <p:txBody>
          <a:bodyPr/>
          <a:lstStyle/>
          <a:p>
            <a:r>
              <a:rPr lang="ar-AE" dirty="0"/>
              <a:t>1. مشاهدة الفيديو عن حرف ال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Gg</a:t>
            </a:r>
            <a:r>
              <a:rPr lang="ar-AE" dirty="0"/>
              <a:t>.</a:t>
            </a:r>
          </a:p>
          <a:p>
            <a:r>
              <a:rPr lang="ar-AE" dirty="0"/>
              <a:t>2. مشاهدة الفيديو الثاني عن كيفية كتابة الحرف.</a:t>
            </a:r>
          </a:p>
          <a:p>
            <a:r>
              <a:rPr lang="ar-AE" dirty="0"/>
              <a:t>3. سماع قراءة الكلمات والتمرن على القراءة (غير مطلوب نسخها على الدفتر).</a:t>
            </a:r>
          </a:p>
          <a:p>
            <a:r>
              <a:rPr lang="ar-AE" dirty="0"/>
              <a:t>4. كتابة حرف </a:t>
            </a:r>
            <a:r>
              <a:rPr lang="en-US" dirty="0"/>
              <a:t>Gg </a:t>
            </a:r>
            <a:r>
              <a:rPr lang="ar-AE" dirty="0"/>
              <a:t>في الكتيب الصغير صفحة 14 و 15 كما مبين في الصورة.</a:t>
            </a:r>
          </a:p>
          <a:p>
            <a:r>
              <a:rPr lang="ar-AE" dirty="0"/>
              <a:t>5. عند الانتهاء من المهمة الرجاء ارسال صورة على الخاص مع الاسم الثلاثي.</a:t>
            </a:r>
          </a:p>
          <a:p>
            <a:pPr algn="ctr"/>
            <a:r>
              <a:rPr lang="ar-AE" dirty="0"/>
              <a:t>عملاً ممتعاً 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18DB1114-6DDE-4469-9C27-6C2846A5D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25" t="16311" r="20340" b="17799"/>
          <a:stretch/>
        </p:blipFill>
        <p:spPr>
          <a:xfrm>
            <a:off x="150919" y="3021800"/>
            <a:ext cx="3471170" cy="2457644"/>
          </a:xfrm>
          <a:prstGeom prst="rect">
            <a:avLst/>
          </a:prstGeom>
        </p:spPr>
      </p:pic>
      <p:cxnSp>
        <p:nvCxnSpPr>
          <p:cNvPr id="7" name="מחבר: מרפקי 6">
            <a:extLst>
              <a:ext uri="{FF2B5EF4-FFF2-40B4-BE49-F238E27FC236}">
                <a16:creationId xmlns:a16="http://schemas.microsoft.com/office/drawing/2014/main" id="{E5EEC183-40A4-4115-AA0A-944840DB94FA}"/>
              </a:ext>
            </a:extLst>
          </p:cNvPr>
          <p:cNvCxnSpPr/>
          <p:nvPr/>
        </p:nvCxnSpPr>
        <p:spPr>
          <a:xfrm rot="10800000" flipV="1">
            <a:off x="3755254" y="3429000"/>
            <a:ext cx="816746" cy="49493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295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09B0F65-B892-4094-976E-0CE2F1E53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/>
              <a:t>اليوم سوف نتعلم على حرف 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AE7C76C-0695-4B9D-961F-4B9C09310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0" dirty="0">
                <a:latin typeface="Aharoni" panose="02010803020104030203" pitchFamily="2" charset="-79"/>
                <a:cs typeface="Aharoni" panose="02010803020104030203" pitchFamily="2" charset="-79"/>
              </a:rPr>
              <a:t>Gg</a:t>
            </a:r>
            <a:endParaRPr lang="he-IL" sz="20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61026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C6496DF-0946-4334-9C3E-2CB62DAE9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/>
              <a:t>هذا الحرف هو الحرف رقم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A9F8A56-CE01-48DF-AC8A-03308C85E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873" y="2422782"/>
            <a:ext cx="4415753" cy="4023360"/>
          </a:xfrm>
        </p:spPr>
        <p:txBody>
          <a:bodyPr>
            <a:normAutofit/>
          </a:bodyPr>
          <a:lstStyle/>
          <a:p>
            <a:pPr algn="ctr"/>
            <a:r>
              <a:rPr lang="ar-AE" sz="20000" dirty="0"/>
              <a:t>7</a:t>
            </a:r>
            <a:endParaRPr lang="he-IL" sz="20000" dirty="0"/>
          </a:p>
        </p:txBody>
      </p:sp>
      <p:pic>
        <p:nvPicPr>
          <p:cNvPr id="1028" name="Picture 4" descr="הצג את תמונת המקור">
            <a:extLst>
              <a:ext uri="{FF2B5EF4-FFF2-40B4-BE49-F238E27FC236}">
                <a16:creationId xmlns:a16="http://schemas.microsoft.com/office/drawing/2014/main" id="{175955FE-8E32-4F51-8352-A907FCE74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251" y="2010885"/>
            <a:ext cx="39052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אליפסה 3">
            <a:extLst>
              <a:ext uri="{FF2B5EF4-FFF2-40B4-BE49-F238E27FC236}">
                <a16:creationId xmlns:a16="http://schemas.microsoft.com/office/drawing/2014/main" id="{094F1DEF-9F59-4BE7-B39A-E7C38078DF88}"/>
              </a:ext>
            </a:extLst>
          </p:cNvPr>
          <p:cNvSpPr/>
          <p:nvPr/>
        </p:nvSpPr>
        <p:spPr>
          <a:xfrm>
            <a:off x="10339063" y="1984251"/>
            <a:ext cx="603682" cy="608028"/>
          </a:xfrm>
          <a:prstGeom prst="ellipse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50966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A437924-54E3-45AE-975E-BD7D6C3FF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/>
              <a:t>للتعرف على حرف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Gg</a:t>
            </a:r>
            <a:r>
              <a:rPr lang="en-US" dirty="0"/>
              <a:t> </a:t>
            </a:r>
            <a:r>
              <a:rPr lang="ar-AE" dirty="0"/>
              <a:t> وصوته الرجاء الضغط على الرابط التالي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A10B3DB-A779-4BE2-9E9D-F3B6B11B8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3026" y="4223995"/>
            <a:ext cx="5584055" cy="74845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hlinkClick r:id="rId2"/>
              </a:rPr>
              <a:t>https://www.youtube.com/watch?v=0KXtxIiQ7gk</a:t>
            </a:r>
            <a:endParaRPr lang="he-IL" dirty="0"/>
          </a:p>
        </p:txBody>
      </p:sp>
      <p:sp>
        <p:nvSpPr>
          <p:cNvPr id="4" name="חץ: למטה 3">
            <a:extLst>
              <a:ext uri="{FF2B5EF4-FFF2-40B4-BE49-F238E27FC236}">
                <a16:creationId xmlns:a16="http://schemas.microsoft.com/office/drawing/2014/main" id="{CF8CA527-D7C4-4A4F-A9BB-176AA91E34A0}"/>
              </a:ext>
            </a:extLst>
          </p:cNvPr>
          <p:cNvSpPr/>
          <p:nvPr/>
        </p:nvSpPr>
        <p:spPr>
          <a:xfrm>
            <a:off x="5846782" y="2286000"/>
            <a:ext cx="861238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5322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21F39F3-A659-4C69-83DF-65F0C53C0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/>
              <a:t>للتعرف على كيفية كتابة حرف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Gg</a:t>
            </a:r>
            <a:r>
              <a:rPr lang="en-US" dirty="0"/>
              <a:t> </a:t>
            </a:r>
            <a:r>
              <a:rPr lang="ar-AE" dirty="0"/>
              <a:t> الرجاء الضغط على الرابط التالي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E6DB6BC-DB3B-443D-A33F-C58A155E4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3229" y="3724149"/>
            <a:ext cx="5951591" cy="506981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hlinkClick r:id="rId2"/>
              </a:rPr>
              <a:t>https://www.youtube.com/watch?v=1IhunLGvptM</a:t>
            </a:r>
            <a:endParaRPr lang="he-IL" dirty="0"/>
          </a:p>
        </p:txBody>
      </p:sp>
      <p:sp>
        <p:nvSpPr>
          <p:cNvPr id="4" name="חץ: למטה 3">
            <a:extLst>
              <a:ext uri="{FF2B5EF4-FFF2-40B4-BE49-F238E27FC236}">
                <a16:creationId xmlns:a16="http://schemas.microsoft.com/office/drawing/2014/main" id="{69C0B842-8A48-4913-A1B3-F6059E30A16A}"/>
              </a:ext>
            </a:extLst>
          </p:cNvPr>
          <p:cNvSpPr/>
          <p:nvPr/>
        </p:nvSpPr>
        <p:spPr>
          <a:xfrm>
            <a:off x="5846782" y="2286000"/>
            <a:ext cx="861238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16557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C440806-EBCA-48D6-9C3D-22602DACD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9E3596A-8D91-407C-879B-FF15A5F7F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/>
              <a:t>السلام عليكم احبتي,</a:t>
            </a:r>
          </a:p>
          <a:p>
            <a:r>
              <a:rPr lang="ar-AE" dirty="0"/>
              <a:t>في المهمة التالية سوف نقوم بالتعلم عن الحرف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Gg</a:t>
            </a:r>
            <a:r>
              <a:rPr lang="en-US" dirty="0"/>
              <a:t> </a:t>
            </a:r>
            <a:r>
              <a:rPr lang="ar-AE" dirty="0"/>
              <a:t> وبضع كلمات.</a:t>
            </a:r>
          </a:p>
          <a:p>
            <a:r>
              <a:rPr lang="ar-AE" dirty="0"/>
              <a:t> عملاً ممتعاً</a:t>
            </a:r>
            <a:endParaRPr lang="he-IL" dirty="0"/>
          </a:p>
        </p:txBody>
      </p:sp>
      <p:sp>
        <p:nvSpPr>
          <p:cNvPr id="4" name="חץ: שמאלה 3">
            <a:extLst>
              <a:ext uri="{FF2B5EF4-FFF2-40B4-BE49-F238E27FC236}">
                <a16:creationId xmlns:a16="http://schemas.microsoft.com/office/drawing/2014/main" id="{738BC777-7C2E-4D99-A9D5-C397FFE27DF7}"/>
              </a:ext>
            </a:extLst>
          </p:cNvPr>
          <p:cNvSpPr/>
          <p:nvPr/>
        </p:nvSpPr>
        <p:spPr>
          <a:xfrm>
            <a:off x="5351459" y="3677607"/>
            <a:ext cx="4110361" cy="18598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2800" dirty="0"/>
              <a:t>عليك عرض العارضة لتتمكن من الاستماع للفظ الكلمات</a:t>
            </a:r>
            <a:endParaRPr lang="he-IL" sz="2800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15C6623D-01DD-44FB-8FCD-4D1B76853B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553" r="72257"/>
          <a:stretch/>
        </p:blipFill>
        <p:spPr>
          <a:xfrm>
            <a:off x="1577509" y="3781887"/>
            <a:ext cx="3382392" cy="1265068"/>
          </a:xfrm>
          <a:prstGeom prst="rect">
            <a:avLst/>
          </a:prstGeom>
        </p:spPr>
      </p:pic>
      <p:sp>
        <p:nvSpPr>
          <p:cNvPr id="6" name="אליפסה 5">
            <a:extLst>
              <a:ext uri="{FF2B5EF4-FFF2-40B4-BE49-F238E27FC236}">
                <a16:creationId xmlns:a16="http://schemas.microsoft.com/office/drawing/2014/main" id="{D6F457E6-D1FD-49C5-BA77-535B541D714F}"/>
              </a:ext>
            </a:extLst>
          </p:cNvPr>
          <p:cNvSpPr/>
          <p:nvPr/>
        </p:nvSpPr>
        <p:spPr>
          <a:xfrm>
            <a:off x="3107184" y="4438835"/>
            <a:ext cx="381740" cy="33735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>
              <a:solidFill>
                <a:srgbClr val="FF0000"/>
              </a:solidFill>
            </a:endParaRPr>
          </a:p>
        </p:txBody>
      </p:sp>
      <p:cxnSp>
        <p:nvCxnSpPr>
          <p:cNvPr id="8" name="מחבר חץ ישר 7">
            <a:extLst>
              <a:ext uri="{FF2B5EF4-FFF2-40B4-BE49-F238E27FC236}">
                <a16:creationId xmlns:a16="http://schemas.microsoft.com/office/drawing/2014/main" id="{81F603A6-77C3-4F91-AEB3-694E9C9E9C1B}"/>
              </a:ext>
            </a:extLst>
          </p:cNvPr>
          <p:cNvCxnSpPr/>
          <p:nvPr/>
        </p:nvCxnSpPr>
        <p:spPr>
          <a:xfrm>
            <a:off x="3320248" y="3169328"/>
            <a:ext cx="0" cy="122511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218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E7341FA-B026-4FC2-8D0D-9193648EB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/>
              <a:t>كلمات بحرف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Gg</a:t>
            </a:r>
            <a:endParaRPr lang="he-IL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A38E032-9894-48EB-937E-1358F11F0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חץ: למטה 3">
            <a:extLst>
              <a:ext uri="{FF2B5EF4-FFF2-40B4-BE49-F238E27FC236}">
                <a16:creationId xmlns:a16="http://schemas.microsoft.com/office/drawing/2014/main" id="{48F25A05-090F-4E13-9EBB-D5E17EDBAE9C}"/>
              </a:ext>
            </a:extLst>
          </p:cNvPr>
          <p:cNvSpPr/>
          <p:nvPr/>
        </p:nvSpPr>
        <p:spPr>
          <a:xfrm>
            <a:off x="5494364" y="2339265"/>
            <a:ext cx="1264232" cy="27920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19284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C17E866-D846-42E2-B819-269F0717E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Girl</a:t>
            </a:r>
            <a:endParaRPr lang="he-IL" dirty="0"/>
          </a:p>
        </p:txBody>
      </p:sp>
      <p:pic>
        <p:nvPicPr>
          <p:cNvPr id="1028" name="Picture 4" descr="How To Draw A Cartoon Girl In A Few Easy Steps Easy - Girl Kid Drawing, HD  Png Download , Transparent Png Image - PNGitem">
            <a:extLst>
              <a:ext uri="{FF2B5EF4-FFF2-40B4-BE49-F238E27FC236}">
                <a16:creationId xmlns:a16="http://schemas.microsoft.com/office/drawing/2014/main" id="{CED6D443-7A34-4506-A416-BCF478F3E8C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02" y="1846263"/>
            <a:ext cx="5297922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irl">
            <a:hlinkClick r:id="" action="ppaction://media"/>
            <a:extLst>
              <a:ext uri="{FF2B5EF4-FFF2-40B4-BE49-F238E27FC236}">
                <a16:creationId xmlns:a16="http://schemas.microsoft.com/office/drawing/2014/main" id="{77207DE1-E201-4101-9E52-A57FCB05634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19191" y="106076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28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F611730-B2D4-4D52-A436-D8583B7E4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Guitar</a:t>
            </a:r>
            <a:endParaRPr lang="he-IL" dirty="0"/>
          </a:p>
        </p:txBody>
      </p:sp>
      <p:pic>
        <p:nvPicPr>
          <p:cNvPr id="2050" name="Picture 2" descr="Guitar Cartoon png download - 1742*1398 - Free Transparent Acoustic Guitar  png Download. - CleanPNG / KissPNG">
            <a:extLst>
              <a:ext uri="{FF2B5EF4-FFF2-40B4-BE49-F238E27FC236}">
                <a16:creationId xmlns:a16="http://schemas.microsoft.com/office/drawing/2014/main" id="{A6A670E7-D432-4489-A2CF-672F0643F6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911" y="1846263"/>
            <a:ext cx="4892503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uitar">
            <a:hlinkClick r:id="" action="ppaction://media"/>
            <a:extLst>
              <a:ext uri="{FF2B5EF4-FFF2-40B4-BE49-F238E27FC236}">
                <a16:creationId xmlns:a16="http://schemas.microsoft.com/office/drawing/2014/main" id="{447077ED-F3C5-402B-8383-3D27A49648F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58888" y="114266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מבט לאחור">
  <a:themeElements>
    <a:clrScheme name="מבט לאחור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מבט לאחור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מבט לאחור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</TotalTime>
  <Words>169</Words>
  <Application>Microsoft Office PowerPoint</Application>
  <PresentationFormat>מסך רחב</PresentationFormat>
  <Paragraphs>29</Paragraphs>
  <Slides>16</Slides>
  <Notes>0</Notes>
  <HiddenSlides>0</HiddenSlides>
  <MMClips>8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16</vt:i4>
      </vt:variant>
    </vt:vector>
  </HeadingPairs>
  <TitlesOfParts>
    <vt:vector size="21" baseType="lpstr">
      <vt:lpstr>Aharoni</vt:lpstr>
      <vt:lpstr>Arial</vt:lpstr>
      <vt:lpstr>Calibri</vt:lpstr>
      <vt:lpstr>Calibri Light</vt:lpstr>
      <vt:lpstr>מבט לאחור</vt:lpstr>
      <vt:lpstr>מצגת של PowerPoint‏</vt:lpstr>
      <vt:lpstr>اليوم سوف نتعلم على حرف </vt:lpstr>
      <vt:lpstr>هذا الحرف هو الحرف رقم</vt:lpstr>
      <vt:lpstr>للتعرف على حرف Gg  وصوته الرجاء الضغط على الرابط التالي</vt:lpstr>
      <vt:lpstr>للتعرف على كيفية كتابة حرف Gg  الرجاء الضغط على الرابط التالي</vt:lpstr>
      <vt:lpstr>מצגת של PowerPoint‏</vt:lpstr>
      <vt:lpstr>كلمات بحرف Gg</vt:lpstr>
      <vt:lpstr>Girl</vt:lpstr>
      <vt:lpstr>Guitar</vt:lpstr>
      <vt:lpstr>Gorilla </vt:lpstr>
      <vt:lpstr>Green</vt:lpstr>
      <vt:lpstr>Gray</vt:lpstr>
      <vt:lpstr>Good</vt:lpstr>
      <vt:lpstr>Goat</vt:lpstr>
      <vt:lpstr>Goose</vt:lpstr>
      <vt:lpstr>مهمتكم لليوم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Hadil Asali</dc:creator>
  <cp:lastModifiedBy>Hadil Asali</cp:lastModifiedBy>
  <cp:revision>8</cp:revision>
  <dcterms:created xsi:type="dcterms:W3CDTF">2020-09-23T18:14:07Z</dcterms:created>
  <dcterms:modified xsi:type="dcterms:W3CDTF">2020-09-23T18:42:50Z</dcterms:modified>
</cp:coreProperties>
</file>