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99" r:id="rId5"/>
    <p:sldId id="268" r:id="rId6"/>
    <p:sldId id="269" r:id="rId7"/>
    <p:sldId id="286" r:id="rId8"/>
    <p:sldId id="287" r:id="rId9"/>
    <p:sldId id="270" r:id="rId10"/>
    <p:sldId id="271" r:id="rId11"/>
    <p:sldId id="273" r:id="rId12"/>
    <p:sldId id="272" r:id="rId13"/>
    <p:sldId id="288" r:id="rId14"/>
    <p:sldId id="300" r:id="rId15"/>
    <p:sldId id="298" r:id="rId16"/>
    <p:sldId id="301" r:id="rId17"/>
    <p:sldId id="281" r:id="rId1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5E3"/>
    <a:srgbClr val="EBEBEB"/>
    <a:srgbClr val="FFFFFF"/>
    <a:srgbClr val="F2F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3"/>
    <p:restoredTop sz="87945" autoAdjust="0"/>
  </p:normalViewPr>
  <p:slideViewPr>
    <p:cSldViewPr snapToGrid="0" snapToObjects="1" showGuides="1">
      <p:cViewPr varScale="1">
        <p:scale>
          <a:sx n="99" d="100"/>
          <a:sy n="99" d="100"/>
        </p:scale>
        <p:origin x="1248" y="90"/>
      </p:cViewPr>
      <p:guideLst>
        <p:guide orient="horz" pos="202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3064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0428-3D81-B14A-B943-4C2208D448E3}" type="datetimeFigureOut">
              <a:rPr lang="x-none" smtClean="0"/>
              <a:pPr/>
              <a:t>12/05/2020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965BA-DA3B-EB42-8F73-FDBE27A0A657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569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اكتبوا</a:t>
            </a:r>
            <a:r>
              <a:rPr lang="ar-SA" baseline="0" dirty="0"/>
              <a:t> النصّ الملائم وكذلك المعدّات المطلوبة. </a:t>
            </a:r>
            <a:endParaRPr lang="he-IL" dirty="0"/>
          </a:p>
          <a:p>
            <a:pPr algn="r" rt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6073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30693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b="1" dirty="0"/>
              <a:t>مدّة</a:t>
            </a:r>
            <a:r>
              <a:rPr lang="ar-SA" b="1" baseline="0" dirty="0"/>
              <a:t> الشريحة: حتّى 5 دقائق</a:t>
            </a:r>
            <a:endParaRPr lang="he-IL" b="1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he-IL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dirty="0"/>
              <a:t>إجمال وانتقال إلى التدرّب. ستتضمّن هذه الخطوة إجمالًا للمضمون الذي تمّ تعلّمه  والإجابة عن أسئلة مثل: ماذا فعلنا هنا اليوم؟ ماذا تعلّمنا؟ ننصح بدمج العناصر التجريبيّة الممتعة، مثل: لعبة ختاميّة، أحجيّة، نصيحة خاصّة للتعلّم</a:t>
            </a:r>
            <a:r>
              <a:rPr lang="ar-SA" baseline="0" dirty="0"/>
              <a:t> لاحقًا وغير ذلك</a:t>
            </a:r>
            <a:r>
              <a:rPr lang="ar-SA" dirty="0"/>
              <a:t>.</a:t>
            </a:r>
            <a:endParaRPr lang="he-IL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75254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465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b="1" baseline="0" dirty="0"/>
              <a:t>مدّة الشريحة: دقيقتان</a:t>
            </a:r>
            <a:endParaRPr lang="ar-SA" sz="1200" b="1" dirty="0"/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>
              <a:buNone/>
            </a:pPr>
            <a:r>
              <a:rPr lang="ar-SA" sz="1200" dirty="0">
                <a:solidFill>
                  <a:schemeClr val="tx1"/>
                </a:solidFill>
              </a:rPr>
              <a:t>عرّفوا بأنفسكم وأعرضوا سير الدرس:</a:t>
            </a:r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أنتم مدعوّون للتوجّه</a:t>
            </a:r>
            <a:r>
              <a:rPr lang="ar-SA" sz="1200" baseline="0" dirty="0">
                <a:solidFill>
                  <a:schemeClr val="tx1"/>
                </a:solidFill>
              </a:rPr>
              <a:t> إلى التلاميذ بصورة شخصيّة: </a:t>
            </a:r>
            <a:r>
              <a:rPr lang="ar-SA" sz="1200" dirty="0"/>
              <a:t/>
            </a:r>
            <a:br>
              <a:rPr lang="ar-SA" sz="1200" dirty="0"/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مرحبًا، اسمي ـــــــــــــــ. أنا أعلّم ـــــــــ من ــــــــــــــ. كيف حالكم؟ يسرّني انضمامكم إليّ... </a:t>
            </a: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موضوع الدرس</a:t>
            </a:r>
            <a:r>
              <a:rPr lang="ar-SA" sz="1200" baseline="0" dirty="0">
                <a:solidFill>
                  <a:schemeClr val="tx1"/>
                </a:solidFill>
              </a:rPr>
              <a:t> وهدفه: </a:t>
            </a:r>
            <a:r>
              <a:rPr lang="ar-SA" sz="1200" dirty="0">
                <a:solidFill>
                  <a:schemeClr val="tx1"/>
                </a:solidFill>
              </a:rPr>
              <a:t/>
            </a:r>
            <a:br>
              <a:rPr lang="ar-SA" sz="1200" dirty="0">
                <a:solidFill>
                  <a:schemeClr val="tx1"/>
                </a:solidFill>
              </a:rPr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سنتعلّم في هذا الدرس عن ــــــــــــــــــــ. انضمّوا إليّ وستستمتعون. هل أنتم مستعدّون؟ فلنبدأ" </a:t>
            </a:r>
            <a:endParaRPr lang="ar-SA" sz="1200" b="1" dirty="0"/>
          </a:p>
          <a:p>
            <a:pPr marL="133350" lvl="0" algn="r" rtl="1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نبدأ بـ ….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افتتاحيّة الدرس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ننتقل</a:t>
            </a:r>
            <a:r>
              <a:rPr lang="ar-SA" sz="1200" b="1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إلى الاكتشاف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التعلّم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إكساب -  اكنبوا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هنا سؤالًا مثيرًا للفضول، يجيب عن هدف الدرس)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نتدرّب على …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التدرّب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التجريب)</a:t>
            </a: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نُجمل 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 إجمال الدرس)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93621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dirty="0"/>
              <a:t>حذف</a:t>
            </a:r>
            <a:r>
              <a:rPr lang="ar-SA" baseline="0" dirty="0"/>
              <a:t> هذه الشريحة إذا لم تكن ضروريّة:</a:t>
            </a:r>
            <a:endParaRPr lang="he-IL" baseline="0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he-IL" sz="1200" b="1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sz="1200" b="1" dirty="0"/>
              <a:t>مدّة الشريحة: دقيقة</a:t>
            </a:r>
            <a:endParaRPr lang="he-IL" sz="1200" b="1" dirty="0"/>
          </a:p>
          <a:p>
            <a:pPr marL="158750" indent="0" algn="r" rtl="1">
              <a:buNone/>
            </a:pPr>
            <a:endParaRPr lang="he-IL" sz="1200" dirty="0"/>
          </a:p>
          <a:p>
            <a:pPr marL="158750" indent="0" algn="r" rtl="1">
              <a:buNone/>
            </a:pPr>
            <a:r>
              <a:rPr lang="ar-SA" sz="1200" dirty="0"/>
              <a:t>تأكّدوا</a:t>
            </a:r>
            <a:r>
              <a:rPr lang="ar-SA" sz="1200" baseline="0" dirty="0"/>
              <a:t> في هذه الشريحة أنّ الجميع تزوّدوا بالأدوات المساعدة المطلوبة (ننصح بأن تكون هذه الأدوات المساعدة موجودة معكم لتعرضوها كمثال)</a:t>
            </a:r>
            <a:r>
              <a:rPr lang="ar-SA" sz="1200" dirty="0"/>
              <a:t> </a:t>
            </a:r>
            <a:endParaRPr lang="he-IL" sz="1200" dirty="0"/>
          </a:p>
          <a:p>
            <a:pPr marL="158750" indent="0" algn="r" rtl="1">
              <a:buNone/>
            </a:pPr>
            <a:r>
              <a:rPr lang="ar-SA" sz="1200" dirty="0">
                <a:solidFill>
                  <a:srgbClr val="FF0000"/>
                </a:solidFill>
              </a:rPr>
              <a:t>احذفوا ما هو زائد أو أضيفوا حسب الحاجة (احرصوا على حقوق النشر والملكيّة الفكريّة). </a:t>
            </a: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r>
              <a:rPr lang="ar-SA" sz="12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هذا هو الوقت المناسب</a:t>
            </a:r>
            <a:r>
              <a:rPr lang="ar-SA" sz="1200" b="0" i="0" u="none" strike="noStrike" cap="none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لعرض قواعد السلوك خلال الحصّة: اطلبوا من التلاميذ إغلاق نوافذ تطبيقات أخرى في الحاسوب، إبعاد الأمر المشتّتة للانتباه، الجلوس في غرفة هادئة، التزوّد بالماء، وبالأساس التركيز في الدرس. </a:t>
            </a:r>
            <a:endParaRPr lang="he-IL" dirty="0"/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0026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</a:t>
            </a:r>
            <a:r>
              <a:rPr lang="he-IL" b="1" dirty="0"/>
              <a:t>: </a:t>
            </a:r>
            <a:r>
              <a:rPr lang="ar-SA" b="1" dirty="0"/>
              <a:t>حتّى</a:t>
            </a:r>
            <a:r>
              <a:rPr lang="ar-SA" b="1" baseline="0" dirty="0"/>
              <a:t> دقيقتين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chemeClr val="dk1"/>
                </a:solidFill>
              </a:rPr>
              <a:t>اقتراحات: لعبة،</a:t>
            </a:r>
            <a:r>
              <a:rPr lang="ar-SA" baseline="0" dirty="0">
                <a:solidFill>
                  <a:schemeClr val="dk1"/>
                </a:solidFill>
              </a:rPr>
              <a:t> أحجيّة، تمثيل، محاكاة، مثال، ادّعاء، جملة حقيقة وجملة غير حقيقة وغيرها. </a:t>
            </a:r>
            <a:endParaRPr lang="he-IL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مثال على أحجيّة</a:t>
            </a:r>
            <a:r>
              <a:rPr lang="he-IL" dirty="0">
                <a:solidFill>
                  <a:srgbClr val="FF0000"/>
                </a:solidFill>
              </a:rPr>
              <a:t>:</a:t>
            </a:r>
            <a:br>
              <a:rPr lang="he-IL" dirty="0">
                <a:solidFill>
                  <a:srgbClr val="FF0000"/>
                </a:solidFill>
              </a:rPr>
            </a:br>
            <a:r>
              <a:rPr lang="ar-SA" dirty="0">
                <a:solidFill>
                  <a:srgbClr val="FF0000"/>
                </a:solidFill>
              </a:rPr>
              <a:t>صورة شخصيّة</a:t>
            </a:r>
            <a:r>
              <a:rPr lang="ar-SA" baseline="0" dirty="0">
                <a:solidFill>
                  <a:srgbClr val="FF0000"/>
                </a:solidFill>
              </a:rPr>
              <a:t> أو غرض متعلّقَيْن بالموضوع . تتبيّن الصلة بالموضوع خلال الدرس. 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aseline="0" dirty="0">
                <a:solidFill>
                  <a:srgbClr val="FF0000"/>
                </a:solidFill>
              </a:rPr>
              <a:t>ما هي الصلة بين.....</a:t>
            </a:r>
            <a:endParaRPr lang="he-IL" dirty="0">
              <a:solidFill>
                <a:srgbClr val="FF0000"/>
              </a:solidFill>
            </a:endParaRP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5793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الشريحة: حتّى دقيقتين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b="0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ستخلق هذه المرحلة ربط  معرفيًّا وذا صلة بين الموضوع الذي تتمّ دراسته والمعرفة السابقة لدى التلاميذ.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في الصفوف الدنيا، ننصح بأن يكون الربط بسيطًا وعامًّا. إذا كان</a:t>
            </a:r>
            <a:r>
              <a:rPr lang="ar-SA" b="0" baseline="0" dirty="0"/>
              <a:t> التلاميذ قد تعلّموا من قبل دروسًا في الموضوع، </a:t>
            </a:r>
            <a:r>
              <a:rPr lang="ar-SA" b="0" dirty="0"/>
              <a:t> يحبّذ الربط بالمعرفة التي اكتسبها</a:t>
            </a:r>
            <a:r>
              <a:rPr lang="ar-SA" b="0" baseline="0" dirty="0"/>
              <a:t> التلاميذ </a:t>
            </a:r>
            <a:r>
              <a:rPr lang="ar-SA" b="0" dirty="0"/>
              <a:t>في الدرس السابق.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مثال على النصّ الشفويّ: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"هل حدث</a:t>
            </a:r>
            <a:r>
              <a:rPr lang="ar-SA" b="0" baseline="0" dirty="0"/>
              <a:t> أن واجهتم وضعًا فيه....</a:t>
            </a:r>
            <a:r>
              <a:rPr lang="ar-SA" b="0" dirty="0"/>
              <a:t> / في الدروس السابقة تعلمنا عن ... واليوم سنستمرّ في ... /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ربما تكونون</a:t>
            </a:r>
            <a:r>
              <a:rPr lang="ar-SA" b="0" baseline="0" dirty="0"/>
              <a:t> قد تناولتم هذا الموضوع في</a:t>
            </a:r>
            <a:r>
              <a:rPr lang="ar-SA" b="0" dirty="0"/>
              <a:t> المدرسة، وحتى إذا لم يكن كذلك، فهذه فرصة للتعرّف/ التعمّق ..."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17056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e-IL" b="0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="1" dirty="0"/>
              <a:t>ال</a:t>
            </a:r>
            <a:r>
              <a:rPr lang="ar-SA" b="1" baseline="0" dirty="0"/>
              <a:t>شرائح 11-15 تضمّ: إكساب المعرفة، التدرّب والحلّ، وتدرّب وحلّ آخر. مدّة هذه الشرائح معًا </a:t>
            </a:r>
            <a:r>
              <a:rPr lang="ar-SA" b="1" dirty="0"/>
              <a:t>20 دقيقة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إكساب: </a:t>
            </a:r>
            <a:r>
              <a:rPr lang="ar-SA" dirty="0"/>
              <a:t>التطرّق إلى هدف تعليميّ مركزيّ ومركّز. باستخدام مجموعة منوّعة من تمثيلات المضمون، مثل: الصور ومقاطع الفيديو - </a:t>
            </a:r>
            <a:r>
              <a:rPr lang="ar-SA" b="1" dirty="0"/>
              <a:t>بالإمكان إرفاق مقاطع فيديو من إصدار</a:t>
            </a:r>
            <a:r>
              <a:rPr lang="ar-SA" b="1" baseline="0" dirty="0"/>
              <a:t> مطاح فقط</a:t>
            </a:r>
            <a:r>
              <a:rPr lang="ar-SA" baseline="0" dirty="0"/>
              <a:t>، صور شاشة، تقارير، مضامين من الكتب التعليميّة، </a:t>
            </a:r>
            <a:r>
              <a:rPr lang="ar-SA" dirty="0"/>
              <a:t>ونصّ محدود وفقًا </a:t>
            </a:r>
            <a:r>
              <a:rPr lang="ar-SA" b="1" dirty="0"/>
              <a:t>لحقوق</a:t>
            </a:r>
            <a:r>
              <a:rPr lang="ar-SA" b="1" baseline="0" dirty="0"/>
              <a:t> </a:t>
            </a:r>
            <a:r>
              <a:rPr lang="ar-SA" b="1" dirty="0"/>
              <a:t>النشر والملكيّة</a:t>
            </a:r>
            <a:r>
              <a:rPr lang="ar-SA" b="1" baseline="0" dirty="0"/>
              <a:t> الفكريّة</a:t>
            </a:r>
            <a:r>
              <a:rPr lang="ar-SA" dirty="0"/>
              <a:t>. يمكنك دمج مثال على تمرين أو سؤال تقومون بحله.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39595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5684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37807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pPr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61797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NUL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62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6749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75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19157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שימה באופ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990948" y="1541766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2EBC84-43F8-574B-B641-E38F11E343AF}"/>
              </a:ext>
            </a:extLst>
          </p:cNvPr>
          <p:cNvGrpSpPr/>
          <p:nvPr userDrawn="1"/>
        </p:nvGrpSpPr>
        <p:grpSpPr>
          <a:xfrm>
            <a:off x="-2381248" y="158428"/>
            <a:ext cx="14545456" cy="6541144"/>
            <a:chOff x="-2455150" y="146499"/>
            <a:chExt cx="14545456" cy="65411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DB5F7D-0835-C146-BC9D-B30515AA8B6A}"/>
                </a:ext>
              </a:extLst>
            </p:cNvPr>
            <p:cNvSpPr/>
            <p:nvPr userDrawn="1"/>
          </p:nvSpPr>
          <p:spPr>
            <a:xfrm>
              <a:off x="11517522" y="146499"/>
              <a:ext cx="503306" cy="5033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EA71EF-79A8-3646-BBDE-A1B8320FAEF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55150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FFAC583-20CC-AD46-AF43-64CD61DC3D58}"/>
                </a:ext>
              </a:extLst>
            </p:cNvPr>
            <p:cNvGrpSpPr/>
            <p:nvPr userDrawn="1"/>
          </p:nvGrpSpPr>
          <p:grpSpPr>
            <a:xfrm rot="10800000">
              <a:off x="8177063" y="6181317"/>
              <a:ext cx="3913243" cy="506326"/>
              <a:chOff x="358720" y="6187719"/>
              <a:chExt cx="3913243" cy="50632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FFC6B5D-55D1-324B-B8E3-F96F62F3AA1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65046" y="6434480"/>
                <a:ext cx="3406917" cy="12802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8AA9893-4A9A-FB4F-BC48-9141DC495FE4}"/>
                  </a:ext>
                </a:extLst>
              </p:cNvPr>
              <p:cNvSpPr/>
              <p:nvPr userDrawn="1"/>
            </p:nvSpPr>
            <p:spPr>
              <a:xfrm rot="16200000">
                <a:off x="358720" y="6187719"/>
                <a:ext cx="506326" cy="50632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1" eaLnBrk="1" latinLnBrk="0" hangingPunct="1"/>
                <a:endParaRPr lang="x-none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BF761E-B3AD-8C4C-B469-DEC8A7F1D9C4}"/>
                  </a:ext>
                </a:extLst>
              </p:cNvPr>
              <p:cNvSpPr/>
              <p:nvPr userDrawn="1"/>
            </p:nvSpPr>
            <p:spPr>
              <a:xfrm>
                <a:off x="781297" y="6357132"/>
                <a:ext cx="167498" cy="16749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1" eaLnBrk="1" latinLnBrk="0" hangingPunct="1"/>
                <a:endParaRPr lang="x-none" dirty="0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0BB7CC1-E08E-854B-AAC6-1DE02C2A331A}"/>
                </a:ext>
              </a:extLst>
            </p:cNvPr>
            <p:cNvSpPr/>
            <p:nvPr userDrawn="1"/>
          </p:nvSpPr>
          <p:spPr>
            <a:xfrm>
              <a:off x="11646396" y="507951"/>
              <a:ext cx="245558" cy="2455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CED5B-1A65-7F4C-8656-A6983C5E17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93" y="661709"/>
            <a:ext cx="10953750" cy="1903413"/>
          </a:xfrm>
        </p:spPr>
        <p:txBody>
          <a:bodyPr>
            <a:noAutofit/>
          </a:bodyPr>
          <a:lstStyle>
            <a:lvl1pPr marL="0" indent="0">
              <a:buNone/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2653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B52AA-B68F-5F48-BD97-85E1AACA79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2026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3</a:t>
            </a:r>
            <a:endParaRPr lang="x-non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34C056-24D3-4D4F-B71D-0A6FFF91C4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49183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x-non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0D92DD-D2C5-574D-9D42-6312801F9656}"/>
              </a:ext>
            </a:extLst>
          </p:cNvPr>
          <p:cNvGrpSpPr/>
          <p:nvPr userDrawn="1"/>
        </p:nvGrpSpPr>
        <p:grpSpPr>
          <a:xfrm>
            <a:off x="10820648" y="6288984"/>
            <a:ext cx="10328539" cy="167498"/>
            <a:chOff x="10668248" y="5893696"/>
            <a:chExt cx="10328539" cy="16749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EDDC44-041B-2548-896F-7D3F244033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2C7192-3B93-954D-8551-A0AB54EA33AF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FCFFBE-CA3C-4545-A48D-BF28B4BE9510}"/>
              </a:ext>
            </a:extLst>
          </p:cNvPr>
          <p:cNvGrpSpPr/>
          <p:nvPr userDrawn="1"/>
        </p:nvGrpSpPr>
        <p:grpSpPr>
          <a:xfrm>
            <a:off x="358720" y="67014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CCCA527-9EA3-D945-B442-A5A2AE48F03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95CCE9C-95DF-E348-9022-889DF2969112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C30387-F518-A84F-A9D6-7E7AEC6A166E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80D7566E-F057-DA40-B83B-F46A0CA495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2026" y="2208855"/>
            <a:ext cx="3932237" cy="3652195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C0CA59-A86F-8145-9894-676CEF1F61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847" t="70" b="-72"/>
          <a:stretch/>
        </p:blipFill>
        <p:spPr>
          <a:xfrm>
            <a:off x="11685672" y="0"/>
            <a:ext cx="506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39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 עם טקסט תחת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1016000" y="772487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sp>
        <p:nvSpPr>
          <p:cNvPr id="8" name="כותרת 1"/>
          <p:cNvSpPr>
            <a:spLocks noGrp="1"/>
          </p:cNvSpPr>
          <p:nvPr>
            <p:ph type="ctrTitle" hasCustomPrompt="1"/>
          </p:nvPr>
        </p:nvSpPr>
        <p:spPr>
          <a:xfrm>
            <a:off x="437568" y="5543538"/>
            <a:ext cx="11418770" cy="96851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2 תחתית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71DC45-F5DE-3647-89D7-00EEC394272E}"/>
              </a:ext>
            </a:extLst>
          </p:cNvPr>
          <p:cNvGrpSpPr/>
          <p:nvPr userDrawn="1"/>
        </p:nvGrpSpPr>
        <p:grpSpPr>
          <a:xfrm>
            <a:off x="1336409" y="356936"/>
            <a:ext cx="10550791" cy="506326"/>
            <a:chOff x="1336409" y="356936"/>
            <a:chExt cx="10550791" cy="5063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251AD8C-F052-0A4D-8544-F35BEF5411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6409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D9106F-7FCF-814E-B547-22DB88E10AD6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B9B5FED-02E7-474D-B6B7-AF695B5A45B0}"/>
              </a:ext>
            </a:extLst>
          </p:cNvPr>
          <p:cNvSpPr/>
          <p:nvPr userDrawn="1"/>
        </p:nvSpPr>
        <p:spPr>
          <a:xfrm rot="10800000">
            <a:off x="11781523" y="489498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72258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7735FA8-E872-6D4B-B736-9D885CF8FF10}"/>
              </a:ext>
            </a:extLst>
          </p:cNvPr>
          <p:cNvSpPr/>
          <p:nvPr userDrawn="1"/>
        </p:nvSpPr>
        <p:spPr>
          <a:xfrm>
            <a:off x="1076345" y="1757556"/>
            <a:ext cx="10039311" cy="3383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40DB9B-9ABC-1E4F-9E76-DE21BB134995}"/>
              </a:ext>
            </a:extLst>
          </p:cNvPr>
          <p:cNvCxnSpPr>
            <a:cxnSpLocks/>
          </p:cNvCxnSpPr>
          <p:nvPr userDrawn="1"/>
        </p:nvCxnSpPr>
        <p:spPr>
          <a:xfrm>
            <a:off x="865046" y="532257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AC0021A-4563-F644-839C-3313EE112D9E}"/>
              </a:ext>
            </a:extLst>
          </p:cNvPr>
          <p:cNvSpPr/>
          <p:nvPr userDrawn="1"/>
        </p:nvSpPr>
        <p:spPr>
          <a:xfrm rot="16200000">
            <a:off x="358720" y="285496"/>
            <a:ext cx="506326" cy="506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84F002-0837-5347-8BEB-C54BD7228FB1}"/>
              </a:ext>
            </a:extLst>
          </p:cNvPr>
          <p:cNvSpPr/>
          <p:nvPr userDrawn="1"/>
        </p:nvSpPr>
        <p:spPr>
          <a:xfrm>
            <a:off x="781297" y="454909"/>
            <a:ext cx="167498" cy="16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37135" y="1720995"/>
            <a:ext cx="8517731" cy="3476060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ts val="8000"/>
              </a:lnSpc>
              <a:buNone/>
              <a:defRPr sz="75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 יתחיל בשעה 09:00</a:t>
            </a:r>
            <a:endParaRPr lang="x-non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792994" y="5506727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5893CC5-0B99-AA48-8797-A1AE8B9BB25D}"/>
              </a:ext>
            </a:extLst>
          </p:cNvPr>
          <p:cNvSpPr/>
          <p:nvPr userDrawn="1"/>
        </p:nvSpPr>
        <p:spPr>
          <a:xfrm rot="10800000">
            <a:off x="10905576" y="2286221"/>
            <a:ext cx="420158" cy="4201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B79051-D1F8-DB4C-8CE2-B840C1367395}"/>
              </a:ext>
            </a:extLst>
          </p:cNvPr>
          <p:cNvCxnSpPr>
            <a:cxnSpLocks/>
          </p:cNvCxnSpPr>
          <p:nvPr userDrawn="1"/>
        </p:nvCxnSpPr>
        <p:spPr>
          <a:xfrm>
            <a:off x="408495" y="6252973"/>
            <a:ext cx="281547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418D07-B679-C54B-9CD1-5F261DF50C67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086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FF2F-AD99-8940-B3DB-80EE856E32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65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1 של תבנית בסיס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9D81D-1706-9941-B45F-F0F533FFFF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B58097-F302-3649-B2E1-029008F6561C}"/>
              </a:ext>
            </a:extLst>
          </p:cNvPr>
          <p:cNvCxnSpPr>
            <a:cxnSpLocks/>
          </p:cNvCxnSpPr>
          <p:nvPr userDrawn="1"/>
        </p:nvCxnSpPr>
        <p:spPr>
          <a:xfrm>
            <a:off x="-874997" y="642957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B999AA46-1CB5-874E-9A29-A46F83C4265B}"/>
              </a:ext>
            </a:extLst>
          </p:cNvPr>
          <p:cNvGrpSpPr/>
          <p:nvPr userDrawn="1"/>
        </p:nvGrpSpPr>
        <p:grpSpPr>
          <a:xfrm>
            <a:off x="1313047" y="356936"/>
            <a:ext cx="10574153" cy="506326"/>
            <a:chOff x="1313047" y="356936"/>
            <a:chExt cx="10574153" cy="5063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3E848D2-E902-8E48-8E39-E234837A5A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1304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ECEF66-2D66-5B47-8C7C-C84EB3E17317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3E5EA1-0D3D-AF48-B7D6-9CBBB2978A34}"/>
                </a:ext>
              </a:extLst>
            </p:cNvPr>
            <p:cNvSpPr/>
            <p:nvPr userDrawn="1"/>
          </p:nvSpPr>
          <p:spPr>
            <a:xfrm>
              <a:off x="131304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C499B5-5ABC-AD4E-8DEE-B3E41AD11667}"/>
              </a:ext>
            </a:extLst>
          </p:cNvPr>
          <p:cNvGrpSpPr/>
          <p:nvPr userDrawn="1"/>
        </p:nvGrpSpPr>
        <p:grpSpPr>
          <a:xfrm>
            <a:off x="7685986" y="6410721"/>
            <a:ext cx="4506014" cy="481337"/>
            <a:chOff x="5231876" y="2677211"/>
            <a:chExt cx="4506014" cy="4813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7E6D63-6B3C-C547-8E28-4EDC165F5AD7}"/>
                </a:ext>
              </a:extLst>
            </p:cNvPr>
            <p:cNvSpPr/>
            <p:nvPr userDrawn="1"/>
          </p:nvSpPr>
          <p:spPr>
            <a:xfrm>
              <a:off x="5231876" y="2902420"/>
              <a:ext cx="4116884" cy="2561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B5C1F07-896D-A04A-BB42-4C33B5448FED}"/>
                </a:ext>
              </a:extLst>
            </p:cNvPr>
            <p:cNvSpPr/>
            <p:nvPr userDrawn="1"/>
          </p:nvSpPr>
          <p:spPr>
            <a:xfrm>
              <a:off x="5937332" y="2677211"/>
              <a:ext cx="3800558" cy="225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</p:spTree>
    <p:extLst>
      <p:ext uri="{BB962C8B-B14F-4D97-AF65-F5344CB8AC3E}">
        <p14:creationId xmlns:p14="http://schemas.microsoft.com/office/powerpoint/2010/main" val="1226794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721035" y="901758"/>
            <a:ext cx="10586646" cy="5681719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1EE242-3A2B-9B46-87B2-AC191ECB6960}"/>
              </a:ext>
            </a:extLst>
          </p:cNvPr>
          <p:cNvGrpSpPr/>
          <p:nvPr userDrawn="1"/>
        </p:nvGrpSpPr>
        <p:grpSpPr>
          <a:xfrm>
            <a:off x="781297" y="356936"/>
            <a:ext cx="11105903" cy="506326"/>
            <a:chOff x="781297" y="356936"/>
            <a:chExt cx="11105903" cy="50632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C7E103-ACCC-DA43-9E9D-6FB906FA4F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73247"/>
              <a:ext cx="1076949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E9F80F-CF67-664D-B4F4-0CA7DCACB628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FEACB6-175B-044B-8C0D-3451E638ABE1}"/>
                </a:ext>
              </a:extLst>
            </p:cNvPr>
            <p:cNvSpPr/>
            <p:nvPr userDrawn="1"/>
          </p:nvSpPr>
          <p:spPr>
            <a:xfrm>
              <a:off x="78129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C3CB68-EE0C-7E46-A86B-DBBE43BD0866}"/>
              </a:ext>
            </a:extLst>
          </p:cNvPr>
          <p:cNvGrpSpPr/>
          <p:nvPr userDrawn="1"/>
        </p:nvGrpSpPr>
        <p:grpSpPr>
          <a:xfrm>
            <a:off x="-8156196" y="6042094"/>
            <a:ext cx="10328539" cy="167498"/>
            <a:chOff x="10668248" y="5893696"/>
            <a:chExt cx="10328539" cy="16749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28185FB-96F6-194C-96FC-5664DB14E1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E94E79-9670-0743-916C-74F7BDE1C276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EAD82FA-6CD0-454D-9BDB-225121E5526F}"/>
              </a:ext>
            </a:extLst>
          </p:cNvPr>
          <p:cNvSpPr/>
          <p:nvPr userDrawn="1"/>
        </p:nvSpPr>
        <p:spPr>
          <a:xfrm rot="10800000">
            <a:off x="11513458" y="721339"/>
            <a:ext cx="235719" cy="23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433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6891" y="6148563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3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F5DAFE-647E-5C47-B77A-42DA94152FF1}"/>
              </a:ext>
            </a:extLst>
          </p:cNvPr>
          <p:cNvSpPr/>
          <p:nvPr userDrawn="1"/>
        </p:nvSpPr>
        <p:spPr>
          <a:xfrm rot="16200000">
            <a:off x="7721222" y="1537008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035982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0160307-BF93-B642-B885-52C1AEE617F6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98B7E2E-690A-B74F-A361-DB3C1398C2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D367D3-E2A8-4A4A-953D-E858CA461A7D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CF59D4F-A27F-1C45-8148-635F8893C9C9}"/>
              </a:ext>
            </a:extLst>
          </p:cNvPr>
          <p:cNvSpPr txBox="1"/>
          <p:nvPr userDrawn="1"/>
        </p:nvSpPr>
        <p:spPr>
          <a:xfrm>
            <a:off x="2210656" y="2447258"/>
            <a:ext cx="7770689" cy="19634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marL="0" algn="ctr" defTabSz="914400" rtl="1" eaLnBrk="1" latinLnBrk="0" hangingPunct="1">
              <a:lnSpc>
                <a:spcPts val="6000"/>
              </a:lnSpc>
            </a:pPr>
            <a:r>
              <a:rPr lang="he-IL" sz="6600" dirty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תודה שצפיתם בשידור</a:t>
            </a:r>
          </a:p>
          <a:p>
            <a:pPr marL="0" algn="ctr" defTabSz="914400" rtl="1" eaLnBrk="1" latinLnBrk="0" hangingPunct="1">
              <a:lnSpc>
                <a:spcPts val="6000"/>
              </a:lnSpc>
            </a:pPr>
            <a:r>
              <a:rPr lang="he-IL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הופק עבור משרד החינוך ע״י מטח</a:t>
            </a:r>
            <a:endParaRPr lang="x-none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47E01A-4A09-7641-BB58-BBF9194A53AE}"/>
              </a:ext>
            </a:extLst>
          </p:cNvPr>
          <p:cNvSpPr/>
          <p:nvPr userDrawn="1"/>
        </p:nvSpPr>
        <p:spPr>
          <a:xfrm>
            <a:off x="2431342" y="23710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4295D9-D842-7B4A-8FAF-A7CB7DC8D8DD}"/>
              </a:ext>
            </a:extLst>
          </p:cNvPr>
          <p:cNvSpPr/>
          <p:nvPr userDrawn="1"/>
        </p:nvSpPr>
        <p:spPr>
          <a:xfrm>
            <a:off x="9905144" y="4005877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86E97-B4B5-7A44-BA99-EFC8C200D63F}"/>
              </a:ext>
            </a:extLst>
          </p:cNvPr>
          <p:cNvSpPr txBox="1"/>
          <p:nvPr userDrawn="1"/>
        </p:nvSpPr>
        <p:spPr>
          <a:xfrm>
            <a:off x="3870376" y="6424726"/>
            <a:ext cx="4451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/com</a:t>
            </a:r>
            <a:r>
              <a:rPr lang="he-IL" sz="1500" dirty="0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 איורים: </a:t>
            </a:r>
            <a:endParaRPr lang="x-none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4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264228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220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5731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0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4322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5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40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50" r:id="rId4"/>
    <p:sldLayoutId id="2147483653" r:id="rId5"/>
    <p:sldLayoutId id="2147483666" r:id="rId6"/>
    <p:sldLayoutId id="2147483652" r:id="rId7"/>
    <p:sldLayoutId id="2147483667" r:id="rId8"/>
    <p:sldLayoutId id="2147483669" r:id="rId9"/>
    <p:sldLayoutId id="2147483670" r:id="rId10"/>
    <p:sldLayoutId id="2147483671" r:id="rId11"/>
    <p:sldLayoutId id="2147483668" r:id="rId12"/>
    <p:sldLayoutId id="2147483665" r:id="rId13"/>
    <p:sldLayoutId id="2147483657" r:id="rId14"/>
    <p:sldLayoutId id="2147483664" r:id="rId15"/>
    <p:sldLayoutId id="2147483661" r:id="rId16"/>
    <p:sldLayoutId id="2147483649" r:id="rId17"/>
    <p:sldLayoutId id="2147483663" r:id="rId18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wm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353E3-2652-3F44-939F-0BCFCA29D2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ar-SA" dirty="0"/>
              <a:t>درس رياضيّات للصفّ </a:t>
            </a:r>
            <a:r>
              <a:rPr lang="ar-SA" dirty="0" smtClean="0"/>
              <a:t>الثالث </a:t>
            </a:r>
            <a:endParaRPr lang="x-none" dirty="0"/>
          </a:p>
          <a:p>
            <a:endParaRPr lang="x-none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30833" y="4419771"/>
            <a:ext cx="5147207" cy="649357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dirty="0"/>
              <a:t>موضوع الدرس</a:t>
            </a:r>
            <a:r>
              <a:rPr lang="he-IL" dirty="0"/>
              <a:t>: </a:t>
            </a:r>
            <a:r>
              <a:rPr lang="ar-SA" dirty="0" smtClean="0"/>
              <a:t>مسائل كلامية في الجمع والطرح</a:t>
            </a:r>
            <a:endParaRPr lang="x-non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16A64C-005C-F64F-B02E-13F57DD4C7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6890" y="6148563"/>
            <a:ext cx="11363629" cy="560533"/>
          </a:xfrm>
        </p:spPr>
        <p:txBody>
          <a:bodyPr/>
          <a:lstStyle/>
          <a:p>
            <a:pPr algn="r"/>
            <a:r>
              <a:rPr lang="ar-SA" dirty="0"/>
              <a:t>الرجاء تزوّدوا بـ </a:t>
            </a:r>
            <a:r>
              <a:rPr lang="he-IL" dirty="0"/>
              <a:t>_____________________</a:t>
            </a:r>
            <a:endParaRPr lang="x-none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F813B7AB-6F21-3441-8779-6DAF0C6E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94709">
            <a:off x="3733675" y="632278"/>
            <a:ext cx="658648" cy="2212383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 txBox="1">
            <a:spLocks/>
          </p:cNvSpPr>
          <p:nvPr/>
        </p:nvSpPr>
        <p:spPr>
          <a:xfrm>
            <a:off x="2030833" y="5069128"/>
            <a:ext cx="5147207" cy="649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+mj-lt"/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0100" indent="-342900" algn="r" defTabSz="914400" rtl="1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dirty="0"/>
              <a:t>مع المعلّم/ ة</a:t>
            </a:r>
            <a:r>
              <a:rPr lang="he-IL" dirty="0" smtClean="0"/>
              <a:t>:</a:t>
            </a:r>
            <a:r>
              <a:rPr lang="ar-SA" dirty="0" smtClean="0"/>
              <a:t> نسرين مراد</a:t>
            </a:r>
            <a:endParaRPr lang="he-IL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FD2F8C93-3FB3-4534-9C4B-BEBB9949F13D}"/>
              </a:ext>
            </a:extLst>
          </p:cNvPr>
          <p:cNvSpPr/>
          <p:nvPr/>
        </p:nvSpPr>
        <p:spPr>
          <a:xfrm>
            <a:off x="5462337" y="2129589"/>
            <a:ext cx="5197642" cy="560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51607-E157-47CE-860B-77E0A93DD1B8}"/>
              </a:ext>
            </a:extLst>
          </p:cNvPr>
          <p:cNvSpPr txBox="1"/>
          <p:nvPr/>
        </p:nvSpPr>
        <p:spPr>
          <a:xfrm>
            <a:off x="5811854" y="1979222"/>
            <a:ext cx="44986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sz="4800" dirty="0">
                <a:solidFill>
                  <a:schemeClr val="bg1"/>
                </a:solidFill>
              </a:rPr>
              <a:t>منظومة بثّ قُطريّة</a:t>
            </a:r>
            <a:endParaRPr lang="he-I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حِلّ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ACAB0-5CC2-4348-AA87-21B5FF515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32039" y="1504335"/>
            <a:ext cx="9421761" cy="435077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SA" dirty="0"/>
          </a:p>
          <a:p>
            <a:pPr marL="0" indent="0" algn="l">
              <a:buNone/>
            </a:pPr>
            <a:endParaRPr lang="ar-SA" dirty="0"/>
          </a:p>
          <a:p>
            <a:pPr marL="0" indent="0" algn="l">
              <a:buNone/>
            </a:pPr>
            <a:r>
              <a:rPr lang="ar-SA" dirty="0"/>
              <a:t> </a:t>
            </a:r>
            <a:r>
              <a:rPr lang="ar-SA" dirty="0" smtClean="0"/>
              <a:t>     </a:t>
            </a:r>
            <a:r>
              <a:rPr lang="en-US" dirty="0" smtClean="0"/>
              <a:t>                                              </a:t>
            </a:r>
            <a:endParaRPr lang="x-none" dirty="0"/>
          </a:p>
        </p:txBody>
      </p:sp>
      <p:sp>
        <p:nvSpPr>
          <p:cNvPr id="5" name="מלבן 4"/>
          <p:cNvSpPr/>
          <p:nvPr/>
        </p:nvSpPr>
        <p:spPr>
          <a:xfrm>
            <a:off x="1932039" y="1504335"/>
            <a:ext cx="976788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ar-S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مع امين 303 بنورة ومع احمد عدد اقل منه ب 155 </a:t>
            </a:r>
            <a:r>
              <a:rPr lang="ar-SA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بنانير</a:t>
            </a:r>
            <a:r>
              <a:rPr lang="ar-S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marL="0" indent="0" algn="ctr">
              <a:buNone/>
            </a:pPr>
            <a:r>
              <a:rPr lang="ar-S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كم بنورة توجد لدى احمد؟</a:t>
            </a:r>
            <a:endParaRPr lang="he-IL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9226" y="3293706"/>
            <a:ext cx="257795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/>
              <a:t>155    –303  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333135" y="3169269"/>
            <a:ext cx="197538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/>
              <a:t>303+155</a:t>
            </a:r>
            <a:endParaRPr lang="he-IL" sz="3200" dirty="0"/>
          </a:p>
        </p:txBody>
      </p:sp>
      <p:sp>
        <p:nvSpPr>
          <p:cNvPr id="9" name="חץ שמאלה 8"/>
          <p:cNvSpPr/>
          <p:nvPr/>
        </p:nvSpPr>
        <p:spPr>
          <a:xfrm>
            <a:off x="9507894" y="3346551"/>
            <a:ext cx="755780" cy="40749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44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 algn="l">
              <a:buNone/>
            </a:pPr>
            <a:r>
              <a:rPr lang="en-US" dirty="0" smtClean="0"/>
              <a:t>                           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5" name="מלבן 4"/>
          <p:cNvSpPr/>
          <p:nvPr/>
        </p:nvSpPr>
        <p:spPr>
          <a:xfrm>
            <a:off x="706440" y="858416"/>
            <a:ext cx="1118076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ar-S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مع سلمى 145 حبة فاكهة، ومع لين 248 حبة فاكهة اكثر من سلمى.</a:t>
            </a:r>
          </a:p>
          <a:p>
            <a:pPr marL="0" indent="0" algn="ctr">
              <a:buNone/>
            </a:pPr>
            <a:r>
              <a:rPr lang="ar-S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كم حبة فاكهة مع لين؟</a:t>
            </a:r>
            <a:endParaRPr lang="he-I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8723" y="3209731"/>
            <a:ext cx="209125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248 + 145</a:t>
            </a:r>
            <a:endParaRPr lang="he-IL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536302" y="3209731"/>
            <a:ext cx="179147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248 - 145</a:t>
            </a:r>
            <a:endParaRPr lang="he-IL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907900" y="4369865"/>
            <a:ext cx="26312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 </a:t>
            </a:r>
            <a:endParaRPr lang="he-IL" sz="3200" dirty="0"/>
          </a:p>
        </p:txBody>
      </p:sp>
      <p:sp>
        <p:nvSpPr>
          <p:cNvPr id="10" name="חץ שמאלה 9"/>
          <p:cNvSpPr/>
          <p:nvPr/>
        </p:nvSpPr>
        <p:spPr>
          <a:xfrm>
            <a:off x="9130004" y="3346551"/>
            <a:ext cx="755780" cy="40749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711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نُنهي ونُجمل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447C36-6132-374D-A58E-2AEC5E22D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1638" y="2032690"/>
            <a:ext cx="9572625" cy="3844925"/>
          </a:xfrm>
        </p:spPr>
        <p:txBody>
          <a:bodyPr>
            <a:normAutofit/>
          </a:bodyPr>
          <a:lstStyle/>
          <a:p>
            <a:pPr lvl="0" algn="r"/>
            <a:r>
              <a:rPr lang="ar-SA" dirty="0" smtClean="0"/>
              <a:t>مراجعه حل تمارين في الجمع والطرح.</a:t>
            </a:r>
          </a:p>
          <a:p>
            <a:pPr lvl="0" algn="r"/>
            <a:r>
              <a:rPr lang="ar-SA" dirty="0" smtClean="0"/>
              <a:t>مصطلحات جديده تخص المسائل </a:t>
            </a:r>
            <a:r>
              <a:rPr lang="ar-SA" dirty="0" err="1" smtClean="0"/>
              <a:t>الكلاميه</a:t>
            </a:r>
            <a:r>
              <a:rPr lang="ar-SA" dirty="0" smtClean="0"/>
              <a:t>.(المعطى / المطلوب).</a:t>
            </a:r>
          </a:p>
          <a:p>
            <a:pPr lvl="0" algn="r"/>
            <a:r>
              <a:rPr lang="ar-SA" dirty="0" smtClean="0"/>
              <a:t>تعيين المعطيات والمطلوب في كل </a:t>
            </a:r>
            <a:r>
              <a:rPr lang="ar-SA" dirty="0" err="1" smtClean="0"/>
              <a:t>مسأله</a:t>
            </a:r>
            <a:r>
              <a:rPr lang="ar-SA" dirty="0" smtClean="0"/>
              <a:t> </a:t>
            </a:r>
            <a:r>
              <a:rPr lang="ar-SA" dirty="0" err="1" smtClean="0"/>
              <a:t>كلاميه</a:t>
            </a:r>
            <a:r>
              <a:rPr lang="ar-SA" dirty="0" smtClean="0"/>
              <a:t> .</a:t>
            </a:r>
          </a:p>
          <a:p>
            <a:pPr lvl="0" algn="r"/>
            <a:endParaRPr lang="ar-SA" dirty="0" smtClean="0"/>
          </a:p>
          <a:p>
            <a:pPr lvl="0" algn="r"/>
            <a:r>
              <a:rPr lang="en-US" b="1" dirty="0"/>
              <a:t/>
            </a:r>
            <a:br>
              <a:rPr lang="en-US" b="1" dirty="0"/>
            </a:br>
            <a:endParaRPr lang="he-I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9740CCC3-3441-6047-99F5-69246B9FE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27203" y="4424747"/>
            <a:ext cx="1695450" cy="2203596"/>
          </a:xfrm>
          <a:prstGeom prst="rect">
            <a:avLst/>
          </a:prstGeom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8967A6D5-BC5B-E840-ABAC-BF885A0AC2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222050">
            <a:off x="319777" y="503469"/>
            <a:ext cx="1596108" cy="82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0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مسألة تحدي</a:t>
            </a:r>
            <a:endParaRPr lang="he-I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r"/>
            <a:r>
              <a:rPr lang="ar-SA" dirty="0" smtClean="0"/>
              <a:t>مدينة الأمل مقسمة لثلاثة أحياء, </a:t>
            </a:r>
          </a:p>
          <a:p>
            <a:pPr algn="r"/>
            <a:r>
              <a:rPr lang="ar-SA" dirty="0" smtClean="0"/>
              <a:t>يسكن في الحي الأول 7850 نسمة</a:t>
            </a:r>
          </a:p>
          <a:p>
            <a:pPr algn="r"/>
            <a:r>
              <a:rPr lang="ar-SA" dirty="0" smtClean="0"/>
              <a:t>يسكن في الحي الثاني 2780 نسمة</a:t>
            </a:r>
          </a:p>
          <a:p>
            <a:pPr algn="r"/>
            <a:r>
              <a:rPr lang="ar-SA" dirty="0" smtClean="0"/>
              <a:t>ويسكن في الحي الثالث 9250 نسمة</a:t>
            </a:r>
          </a:p>
          <a:p>
            <a:pPr algn="r"/>
            <a:r>
              <a:rPr lang="ar-SA" dirty="0" smtClean="0"/>
              <a:t>هل يزيد عدد سكان مدينة الأمل عن 20,000 نسمة؟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170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574" y="6127369"/>
            <a:ext cx="359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shutterstock.com </a:t>
            </a:r>
            <a:r>
              <a:rPr lang="ar-SA" dirty="0">
                <a:solidFill>
                  <a:schemeClr val="bg1"/>
                </a:solidFill>
              </a:rPr>
              <a:t> الرسوم التوضيحيّة: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791BE448-248B-48EF-8728-AC972D480DAC}"/>
              </a:ext>
            </a:extLst>
          </p:cNvPr>
          <p:cNvSpPr/>
          <p:nvPr/>
        </p:nvSpPr>
        <p:spPr>
          <a:xfrm>
            <a:off x="2358189" y="2748727"/>
            <a:ext cx="7419474" cy="15706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E06D3-744A-4A8A-B133-1DE08C15C410}"/>
              </a:ext>
            </a:extLst>
          </p:cNvPr>
          <p:cNvSpPr txBox="1"/>
          <p:nvPr/>
        </p:nvSpPr>
        <p:spPr>
          <a:xfrm>
            <a:off x="1762401" y="2478892"/>
            <a:ext cx="791572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6600" dirty="0">
                <a:solidFill>
                  <a:schemeClr val="bg1"/>
                </a:solidFill>
              </a:rPr>
              <a:t>شكرًا لكم على مشاهدة البثّ</a:t>
            </a:r>
            <a:endParaRPr lang="he-IL" sz="6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0CE4F9-D72B-4CA4-810A-564F1740636F}"/>
              </a:ext>
            </a:extLst>
          </p:cNvPr>
          <p:cNvSpPr txBox="1"/>
          <p:nvPr/>
        </p:nvSpPr>
        <p:spPr>
          <a:xfrm>
            <a:off x="2141171" y="3592165"/>
            <a:ext cx="6869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>
                <a:solidFill>
                  <a:schemeClr val="bg1"/>
                </a:solidFill>
              </a:rPr>
              <a:t>إنتاج مطاح، لصالح وزارة التربية والتعليم</a:t>
            </a:r>
            <a:r>
              <a:rPr lang="ar-SA" dirty="0"/>
              <a:t> </a:t>
            </a:r>
            <a:endParaRPr lang="he-I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97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141684-0310-9045-8FE5-875F7B59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مسائل كلامية في الجمع والطرح</a:t>
            </a:r>
            <a:r>
              <a:rPr lang="he-IL" dirty="0" smtClean="0"/>
              <a:t>?</a:t>
            </a:r>
            <a:endParaRPr lang="x-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29BB97-9D9B-B04B-A130-6148BC78D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24127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dirty="0">
                <a:solidFill>
                  <a:srgbClr val="424242"/>
                </a:solidFill>
              </a:rPr>
              <a:t>   </a:t>
            </a:r>
            <a:r>
              <a:rPr lang="ar-SA" dirty="0" smtClean="0"/>
              <a:t>لغز في الجمع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 مراجعة تمارين في الجمع والطرح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 طرق في حل المسائل الكلامية</a:t>
            </a:r>
            <a:endParaRPr lang="he-IL" dirty="0"/>
          </a:p>
          <a:p>
            <a:pPr>
              <a:lnSpc>
                <a:spcPct val="150000"/>
              </a:lnSpc>
            </a:pP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7952BE-2EAD-6146-A1DB-1E0A94AD1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57618">
            <a:off x="290049" y="269606"/>
            <a:ext cx="1468977" cy="97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8CDB7D-7B3E-EF45-982F-5AD11633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يجب أن نحضّر للحصّة؟ </a:t>
            </a:r>
            <a:endParaRPr lang="x-none" dirty="0"/>
          </a:p>
        </p:txBody>
      </p:sp>
      <p:pic>
        <p:nvPicPr>
          <p:cNvPr id="8" name="Picture 3" descr="https://lh5.googleusercontent.com/7xQchnRuOUJbyFAyyHdllavqvQUFOSCV7l5Kzy1Rmeboi9xefgg8yDF0ng5ESkxi3tC9_i9ER1BmBYOOTMhmhaxTzBz8ILJQxn_c__0Qg9cKcVB64VGmWAAtIhTRT7NF">
            <a:extLst>
              <a:ext uri="{FF2B5EF4-FFF2-40B4-BE49-F238E27FC236}">
                <a16:creationId xmlns:a16="http://schemas.microsoft.com/office/drawing/2014/main" id="{A4B69755-66B7-4BD3-B22A-3EF8B5DE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544" y="2439561"/>
            <a:ext cx="937882" cy="145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lh4.googleusercontent.com/iGTl96Eygo7-oid1H3ZWWYhb5HWAynyOs2KLWGGMeuEgHeu4cFLof2g-jYLOscV4q-879K-lfjkP4Swnmj_UGZsWTDspF4AbUz1XGd30Tf1KKpiEXhvx6NLF17Q1F5VY">
            <a:extLst>
              <a:ext uri="{FF2B5EF4-FFF2-40B4-BE49-F238E27FC236}">
                <a16:creationId xmlns:a16="http://schemas.microsoft.com/office/drawing/2014/main" id="{FBFC260D-BF96-439A-8693-6B40C73C2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59288" y="2855566"/>
            <a:ext cx="1430324" cy="59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نبدأ بمتعة</a:t>
            </a:r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9C78DC-00E4-CC4A-B3DA-C9C5903C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366318" y="4514660"/>
            <a:ext cx="1848622" cy="194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52093" y="4883312"/>
            <a:ext cx="7497350" cy="1747111"/>
          </a:xfrm>
        </p:spPr>
        <p:txBody>
          <a:bodyPr/>
          <a:lstStyle/>
          <a:p>
            <a:pPr lvl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he-IL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53427" y="1732419"/>
            <a:ext cx="600536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he-I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في التِّمرين الذي أمامَكم تمَّ استِبدال جُزء من الأرقام برُموز. </a:t>
            </a:r>
            <a:endParaRPr kumimoji="0" lang="en-US" alt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he-I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كُل رَمْز يُمثّل رَقما مُختَلِفا.</a:t>
            </a:r>
            <a:endParaRPr kumimoji="0" lang="en-US" alt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he-I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أي رَقَم تُمَثّل النَّجمَة؟ </a:t>
            </a:r>
            <a:endParaRPr kumimoji="0" lang="en-US" alt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he-I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5" name="תמונה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172" y="2610261"/>
            <a:ext cx="5000625" cy="210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34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ما الذي نعرفه من قبلُ؟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447C36-6132-374D-A58E-2AEC5E22D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1639" y="1928813"/>
            <a:ext cx="8961948" cy="3844925"/>
          </a:xfrm>
        </p:spPr>
        <p:txBody>
          <a:bodyPr/>
          <a:lstStyle/>
          <a:p>
            <a:pPr algn="l"/>
            <a:r>
              <a:rPr lang="en-US" dirty="0" smtClean="0"/>
              <a:t>325 + 131 =                                                   376</a:t>
            </a:r>
            <a:endParaRPr lang="ar-SA" dirty="0" smtClean="0"/>
          </a:p>
          <a:p>
            <a:pPr algn="l"/>
            <a:r>
              <a:rPr lang="en-US" dirty="0" smtClean="0"/>
              <a:t>341 – 231 =                                                  3650</a:t>
            </a:r>
          </a:p>
          <a:p>
            <a:pPr algn="l"/>
            <a:r>
              <a:rPr lang="en-US" dirty="0" smtClean="0"/>
              <a:t>287 + 19 =                                                     110</a:t>
            </a:r>
            <a:endParaRPr lang="ar-SA" dirty="0" smtClean="0"/>
          </a:p>
          <a:p>
            <a:pPr algn="l"/>
            <a:r>
              <a:rPr lang="en-US" dirty="0" smtClean="0"/>
              <a:t>1000 + 2650 =                                               456</a:t>
            </a:r>
          </a:p>
          <a:p>
            <a:pPr algn="l"/>
            <a:r>
              <a:rPr lang="en-US" dirty="0" smtClean="0"/>
              <a:t>401 – 25 =                                                      306</a:t>
            </a:r>
            <a:endParaRPr lang="ar-SA" dirty="0" smtClean="0"/>
          </a:p>
          <a:p>
            <a:pPr algn="r"/>
            <a:r>
              <a:rPr lang="ar-SA" dirty="0"/>
              <a:t> </a:t>
            </a:r>
            <a:r>
              <a:rPr lang="ar-SA" dirty="0" smtClean="0"/>
              <a:t>    </a:t>
            </a:r>
            <a:endParaRPr lang="he-IL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9C78DC-00E4-CC4A-B3DA-C9C5903C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71792" y="4911345"/>
            <a:ext cx="1848622" cy="194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011561" y="2182761"/>
            <a:ext cx="5014452" cy="176980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11561" y="2846439"/>
            <a:ext cx="5014452" cy="66367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79375" y="3443749"/>
            <a:ext cx="5346638" cy="129048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395019" y="2846439"/>
            <a:ext cx="4630994" cy="12425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679375" y="2182761"/>
            <a:ext cx="5346638" cy="255147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97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الآن سنتعلم كيفية التعامل مع المسألة الكلامية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447C36-6132-374D-A58E-2AEC5E22D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9543" y="1852341"/>
            <a:ext cx="9572625" cy="3844925"/>
          </a:xfrm>
        </p:spPr>
        <p:txBody>
          <a:bodyPr>
            <a:normAutofit/>
          </a:bodyPr>
          <a:lstStyle/>
          <a:p>
            <a:pPr lvl="0" algn="r"/>
            <a:r>
              <a:rPr lang="en-US" b="1" dirty="0" smtClean="0"/>
              <a:t/>
            </a:r>
            <a:br>
              <a:rPr lang="en-US" b="1" dirty="0" smtClean="0"/>
            </a:br>
            <a:endParaRPr lang="he-IL" b="1" dirty="0" smtClean="0"/>
          </a:p>
          <a:p>
            <a:pPr lvl="0" algn="r"/>
            <a:endParaRPr lang="he-IL" kern="10" dirty="0" smtClean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</a:endParaRPr>
          </a:p>
          <a:p>
            <a:pPr lvl="0" algn="r"/>
            <a:endParaRPr lang="he-IL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</a:endParaRPr>
          </a:p>
          <a:p>
            <a:pPr algn="r"/>
            <a:r>
              <a:rPr lang="he-IL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</a:rPr>
              <a:t>           </a:t>
            </a:r>
            <a:endParaRPr lang="he-IL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7" name="Text Box 3" descr="רשת גדולה"/>
          <p:cNvSpPr txBox="1">
            <a:spLocks noChangeArrowheads="1"/>
          </p:cNvSpPr>
          <p:nvPr/>
        </p:nvSpPr>
        <p:spPr bwMode="auto">
          <a:xfrm>
            <a:off x="6351190" y="2157502"/>
            <a:ext cx="4431723" cy="1200329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خبز الخباز</a:t>
            </a:r>
            <a:r>
              <a:rPr lang="he-IL" altLang="he-I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386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كعكة 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جبنة</a:t>
            </a:r>
            <a:r>
              <a:rPr lang="he-IL" altLang="he-I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و </a:t>
            </a:r>
            <a:r>
              <a:rPr lang="he-IL" altLang="he-IL" dirty="0">
                <a:latin typeface="Arial" panose="020B0604020202020204" pitchFamily="34" charset="0"/>
                <a:cs typeface="Arial" panose="020B0604020202020204" pitchFamily="34" charset="0"/>
              </a:rPr>
              <a:t>413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كعكة برتقال</a:t>
            </a:r>
            <a:r>
              <a:rPr lang="he-IL" altLang="he-IL" dirty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  <a:r>
              <a:rPr lang="en-US" altLang="he-I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كم كعكة خبز الخباز 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في المجموع الكلي؟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3622337" y="1665276"/>
            <a:ext cx="2663825" cy="1863213"/>
            <a:chOff x="1429" y="2101"/>
            <a:chExt cx="2109" cy="1238"/>
          </a:xfrm>
        </p:grpSpPr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429" y="2296"/>
              <a:ext cx="2109" cy="1043"/>
            </a:xfrm>
            <a:custGeom>
              <a:avLst/>
              <a:gdLst>
                <a:gd name="T0" fmla="*/ 2095 w 4218"/>
                <a:gd name="T1" fmla="*/ 2080 h 2084"/>
                <a:gd name="T2" fmla="*/ 2011 w 4218"/>
                <a:gd name="T3" fmla="*/ 2078 h 2084"/>
                <a:gd name="T4" fmla="*/ 1930 w 4218"/>
                <a:gd name="T5" fmla="*/ 2074 h 2084"/>
                <a:gd name="T6" fmla="*/ 1848 w 4218"/>
                <a:gd name="T7" fmla="*/ 2068 h 2084"/>
                <a:gd name="T8" fmla="*/ 1768 w 4218"/>
                <a:gd name="T9" fmla="*/ 2061 h 2084"/>
                <a:gd name="T10" fmla="*/ 1688 w 4218"/>
                <a:gd name="T11" fmla="*/ 2051 h 2084"/>
                <a:gd name="T12" fmla="*/ 1608 w 4218"/>
                <a:gd name="T13" fmla="*/ 2040 h 2084"/>
                <a:gd name="T14" fmla="*/ 1530 w 4218"/>
                <a:gd name="T15" fmla="*/ 2028 h 2084"/>
                <a:gd name="T16" fmla="*/ 1454 w 4218"/>
                <a:gd name="T17" fmla="*/ 2015 h 2084"/>
                <a:gd name="T18" fmla="*/ 1376 w 4218"/>
                <a:gd name="T19" fmla="*/ 2000 h 2084"/>
                <a:gd name="T20" fmla="*/ 1300 w 4218"/>
                <a:gd name="T21" fmla="*/ 1973 h 2084"/>
                <a:gd name="T22" fmla="*/ 1223 w 4218"/>
                <a:gd name="T23" fmla="*/ 1916 h 2084"/>
                <a:gd name="T24" fmla="*/ 1166 w 4218"/>
                <a:gd name="T25" fmla="*/ 1884 h 2084"/>
                <a:gd name="T26" fmla="*/ 1103 w 4218"/>
                <a:gd name="T27" fmla="*/ 1854 h 2084"/>
                <a:gd name="T28" fmla="*/ 1036 w 4218"/>
                <a:gd name="T29" fmla="*/ 1829 h 2084"/>
                <a:gd name="T30" fmla="*/ 966 w 4218"/>
                <a:gd name="T31" fmla="*/ 1806 h 2084"/>
                <a:gd name="T32" fmla="*/ 896 w 4218"/>
                <a:gd name="T33" fmla="*/ 1787 h 2084"/>
                <a:gd name="T34" fmla="*/ 825 w 4218"/>
                <a:gd name="T35" fmla="*/ 1770 h 2084"/>
                <a:gd name="T36" fmla="*/ 751 w 4218"/>
                <a:gd name="T37" fmla="*/ 1757 h 2084"/>
                <a:gd name="T38" fmla="*/ 683 w 4218"/>
                <a:gd name="T39" fmla="*/ 1745 h 2084"/>
                <a:gd name="T40" fmla="*/ 607 w 4218"/>
                <a:gd name="T41" fmla="*/ 1730 h 2084"/>
                <a:gd name="T42" fmla="*/ 502 w 4218"/>
                <a:gd name="T43" fmla="*/ 1671 h 2084"/>
                <a:gd name="T44" fmla="*/ 407 w 4218"/>
                <a:gd name="T45" fmla="*/ 1608 h 2084"/>
                <a:gd name="T46" fmla="*/ 320 w 4218"/>
                <a:gd name="T47" fmla="*/ 1544 h 2084"/>
                <a:gd name="T48" fmla="*/ 244 w 4218"/>
                <a:gd name="T49" fmla="*/ 1473 h 2084"/>
                <a:gd name="T50" fmla="*/ 177 w 4218"/>
                <a:gd name="T51" fmla="*/ 1405 h 2084"/>
                <a:gd name="T52" fmla="*/ 116 w 4218"/>
                <a:gd name="T53" fmla="*/ 1329 h 2084"/>
                <a:gd name="T54" fmla="*/ 73 w 4218"/>
                <a:gd name="T55" fmla="*/ 1253 h 2084"/>
                <a:gd name="T56" fmla="*/ 38 w 4218"/>
                <a:gd name="T57" fmla="*/ 1177 h 2084"/>
                <a:gd name="T58" fmla="*/ 12 w 4218"/>
                <a:gd name="T59" fmla="*/ 1097 h 2084"/>
                <a:gd name="T60" fmla="*/ 0 w 4218"/>
                <a:gd name="T61" fmla="*/ 1017 h 2084"/>
                <a:gd name="T62" fmla="*/ 4 w 4218"/>
                <a:gd name="T63" fmla="*/ 896 h 2084"/>
                <a:gd name="T64" fmla="*/ 50 w 4218"/>
                <a:gd name="T65" fmla="*/ 738 h 2084"/>
                <a:gd name="T66" fmla="*/ 141 w 4218"/>
                <a:gd name="T67" fmla="*/ 595 h 2084"/>
                <a:gd name="T68" fmla="*/ 272 w 4218"/>
                <a:gd name="T69" fmla="*/ 464 h 2084"/>
                <a:gd name="T70" fmla="*/ 443 w 4218"/>
                <a:gd name="T71" fmla="*/ 350 h 2084"/>
                <a:gd name="T72" fmla="*/ 649 w 4218"/>
                <a:gd name="T73" fmla="*/ 249 h 2084"/>
                <a:gd name="T74" fmla="*/ 880 w 4218"/>
                <a:gd name="T75" fmla="*/ 164 h 2084"/>
                <a:gd name="T76" fmla="*/ 1141 w 4218"/>
                <a:gd name="T77" fmla="*/ 93 h 2084"/>
                <a:gd name="T78" fmla="*/ 1424 w 4218"/>
                <a:gd name="T79" fmla="*/ 44 h 2084"/>
                <a:gd name="T80" fmla="*/ 1728 w 4218"/>
                <a:gd name="T81" fmla="*/ 12 h 2084"/>
                <a:gd name="T82" fmla="*/ 2044 w 4218"/>
                <a:gd name="T83" fmla="*/ 0 h 2084"/>
                <a:gd name="T84" fmla="*/ 2365 w 4218"/>
                <a:gd name="T85" fmla="*/ 8 h 2084"/>
                <a:gd name="T86" fmla="*/ 2673 w 4218"/>
                <a:gd name="T87" fmla="*/ 42 h 2084"/>
                <a:gd name="T88" fmla="*/ 2965 w 4218"/>
                <a:gd name="T89" fmla="*/ 105 h 2084"/>
                <a:gd name="T90" fmla="*/ 3235 w 4218"/>
                <a:gd name="T91" fmla="*/ 187 h 2084"/>
                <a:gd name="T92" fmla="*/ 3481 w 4218"/>
                <a:gd name="T93" fmla="*/ 287 h 2084"/>
                <a:gd name="T94" fmla="*/ 3695 w 4218"/>
                <a:gd name="T95" fmla="*/ 407 h 2084"/>
                <a:gd name="T96" fmla="*/ 3878 w 4218"/>
                <a:gd name="T97" fmla="*/ 542 h 2084"/>
                <a:gd name="T98" fmla="*/ 4026 w 4218"/>
                <a:gd name="T99" fmla="*/ 687 h 2084"/>
                <a:gd name="T100" fmla="*/ 4132 w 4218"/>
                <a:gd name="T101" fmla="*/ 841 h 2084"/>
                <a:gd name="T102" fmla="*/ 4199 w 4218"/>
                <a:gd name="T103" fmla="*/ 1002 h 2084"/>
                <a:gd name="T104" fmla="*/ 4216 w 4218"/>
                <a:gd name="T105" fmla="*/ 1167 h 2084"/>
                <a:gd name="T106" fmla="*/ 4184 w 4218"/>
                <a:gd name="T107" fmla="*/ 1325 h 2084"/>
                <a:gd name="T108" fmla="*/ 4110 w 4218"/>
                <a:gd name="T109" fmla="*/ 1470 h 2084"/>
                <a:gd name="T110" fmla="*/ 3996 w 4218"/>
                <a:gd name="T111" fmla="*/ 1599 h 2084"/>
                <a:gd name="T112" fmla="*/ 3845 w 4218"/>
                <a:gd name="T113" fmla="*/ 1715 h 2084"/>
                <a:gd name="T114" fmla="*/ 3661 w 4218"/>
                <a:gd name="T115" fmla="*/ 1818 h 2084"/>
                <a:gd name="T116" fmla="*/ 3443 w 4218"/>
                <a:gd name="T117" fmla="*/ 1901 h 2084"/>
                <a:gd name="T118" fmla="*/ 3197 w 4218"/>
                <a:gd name="T119" fmla="*/ 1971 h 2084"/>
                <a:gd name="T120" fmla="*/ 2929 w 4218"/>
                <a:gd name="T121" fmla="*/ 2025 h 2084"/>
                <a:gd name="T122" fmla="*/ 2639 w 4218"/>
                <a:gd name="T123" fmla="*/ 2061 h 2084"/>
                <a:gd name="T124" fmla="*/ 2327 w 4218"/>
                <a:gd name="T125" fmla="*/ 2080 h 208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18"/>
                <a:gd name="T190" fmla="*/ 0 h 2084"/>
                <a:gd name="T191" fmla="*/ 4218 w 4218"/>
                <a:gd name="T192" fmla="*/ 2084 h 208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18" h="2084">
                  <a:moveTo>
                    <a:pt x="2167" y="2084"/>
                  </a:moveTo>
                  <a:lnTo>
                    <a:pt x="2152" y="2082"/>
                  </a:lnTo>
                  <a:lnTo>
                    <a:pt x="2139" y="2082"/>
                  </a:lnTo>
                  <a:lnTo>
                    <a:pt x="2123" y="2082"/>
                  </a:lnTo>
                  <a:lnTo>
                    <a:pt x="2110" y="2082"/>
                  </a:lnTo>
                  <a:lnTo>
                    <a:pt x="2095" y="2080"/>
                  </a:lnTo>
                  <a:lnTo>
                    <a:pt x="2082" y="2080"/>
                  </a:lnTo>
                  <a:lnTo>
                    <a:pt x="2066" y="2080"/>
                  </a:lnTo>
                  <a:lnTo>
                    <a:pt x="2053" y="2080"/>
                  </a:lnTo>
                  <a:lnTo>
                    <a:pt x="2038" y="2078"/>
                  </a:lnTo>
                  <a:lnTo>
                    <a:pt x="2025" y="2078"/>
                  </a:lnTo>
                  <a:lnTo>
                    <a:pt x="2011" y="2078"/>
                  </a:lnTo>
                  <a:lnTo>
                    <a:pt x="1998" y="2078"/>
                  </a:lnTo>
                  <a:lnTo>
                    <a:pt x="1983" y="2076"/>
                  </a:lnTo>
                  <a:lnTo>
                    <a:pt x="1971" y="2076"/>
                  </a:lnTo>
                  <a:lnTo>
                    <a:pt x="1956" y="2076"/>
                  </a:lnTo>
                  <a:lnTo>
                    <a:pt x="1945" y="2076"/>
                  </a:lnTo>
                  <a:lnTo>
                    <a:pt x="1930" y="2074"/>
                  </a:lnTo>
                  <a:lnTo>
                    <a:pt x="1916" y="2072"/>
                  </a:lnTo>
                  <a:lnTo>
                    <a:pt x="1903" y="2072"/>
                  </a:lnTo>
                  <a:lnTo>
                    <a:pt x="1888" y="2072"/>
                  </a:lnTo>
                  <a:lnTo>
                    <a:pt x="1874" y="2070"/>
                  </a:lnTo>
                  <a:lnTo>
                    <a:pt x="1861" y="2068"/>
                  </a:lnTo>
                  <a:lnTo>
                    <a:pt x="1848" y="2068"/>
                  </a:lnTo>
                  <a:lnTo>
                    <a:pt x="1836" y="2068"/>
                  </a:lnTo>
                  <a:lnTo>
                    <a:pt x="1821" y="2067"/>
                  </a:lnTo>
                  <a:lnTo>
                    <a:pt x="1806" y="2065"/>
                  </a:lnTo>
                  <a:lnTo>
                    <a:pt x="1795" y="2063"/>
                  </a:lnTo>
                  <a:lnTo>
                    <a:pt x="1781" y="2063"/>
                  </a:lnTo>
                  <a:lnTo>
                    <a:pt x="1768" y="2061"/>
                  </a:lnTo>
                  <a:lnTo>
                    <a:pt x="1755" y="2061"/>
                  </a:lnTo>
                  <a:lnTo>
                    <a:pt x="1741" y="2059"/>
                  </a:lnTo>
                  <a:lnTo>
                    <a:pt x="1730" y="2059"/>
                  </a:lnTo>
                  <a:lnTo>
                    <a:pt x="1715" y="2055"/>
                  </a:lnTo>
                  <a:lnTo>
                    <a:pt x="1702" y="2053"/>
                  </a:lnTo>
                  <a:lnTo>
                    <a:pt x="1688" y="2051"/>
                  </a:lnTo>
                  <a:lnTo>
                    <a:pt x="1675" y="2051"/>
                  </a:lnTo>
                  <a:lnTo>
                    <a:pt x="1660" y="2048"/>
                  </a:lnTo>
                  <a:lnTo>
                    <a:pt x="1648" y="2046"/>
                  </a:lnTo>
                  <a:lnTo>
                    <a:pt x="1633" y="2044"/>
                  </a:lnTo>
                  <a:lnTo>
                    <a:pt x="1622" y="2044"/>
                  </a:lnTo>
                  <a:lnTo>
                    <a:pt x="1608" y="2040"/>
                  </a:lnTo>
                  <a:lnTo>
                    <a:pt x="1595" y="2038"/>
                  </a:lnTo>
                  <a:lnTo>
                    <a:pt x="1582" y="2036"/>
                  </a:lnTo>
                  <a:lnTo>
                    <a:pt x="1570" y="2036"/>
                  </a:lnTo>
                  <a:lnTo>
                    <a:pt x="1557" y="2032"/>
                  </a:lnTo>
                  <a:lnTo>
                    <a:pt x="1544" y="2030"/>
                  </a:lnTo>
                  <a:lnTo>
                    <a:pt x="1530" y="2028"/>
                  </a:lnTo>
                  <a:lnTo>
                    <a:pt x="1519" y="2028"/>
                  </a:lnTo>
                  <a:lnTo>
                    <a:pt x="1506" y="2025"/>
                  </a:lnTo>
                  <a:lnTo>
                    <a:pt x="1492" y="2023"/>
                  </a:lnTo>
                  <a:lnTo>
                    <a:pt x="1479" y="2019"/>
                  </a:lnTo>
                  <a:lnTo>
                    <a:pt x="1468" y="2019"/>
                  </a:lnTo>
                  <a:lnTo>
                    <a:pt x="1454" y="2015"/>
                  </a:lnTo>
                  <a:lnTo>
                    <a:pt x="1441" y="2013"/>
                  </a:lnTo>
                  <a:lnTo>
                    <a:pt x="1428" y="2009"/>
                  </a:lnTo>
                  <a:lnTo>
                    <a:pt x="1416" y="2009"/>
                  </a:lnTo>
                  <a:lnTo>
                    <a:pt x="1403" y="2006"/>
                  </a:lnTo>
                  <a:lnTo>
                    <a:pt x="1390" y="2004"/>
                  </a:lnTo>
                  <a:lnTo>
                    <a:pt x="1376" y="2000"/>
                  </a:lnTo>
                  <a:lnTo>
                    <a:pt x="1365" y="1998"/>
                  </a:lnTo>
                  <a:lnTo>
                    <a:pt x="1352" y="1994"/>
                  </a:lnTo>
                  <a:lnTo>
                    <a:pt x="1340" y="1992"/>
                  </a:lnTo>
                  <a:lnTo>
                    <a:pt x="1329" y="1990"/>
                  </a:lnTo>
                  <a:lnTo>
                    <a:pt x="1318" y="1989"/>
                  </a:lnTo>
                  <a:lnTo>
                    <a:pt x="1300" y="1973"/>
                  </a:lnTo>
                  <a:lnTo>
                    <a:pt x="1285" y="1960"/>
                  </a:lnTo>
                  <a:lnTo>
                    <a:pt x="1268" y="1945"/>
                  </a:lnTo>
                  <a:lnTo>
                    <a:pt x="1251" y="1933"/>
                  </a:lnTo>
                  <a:lnTo>
                    <a:pt x="1242" y="1928"/>
                  </a:lnTo>
                  <a:lnTo>
                    <a:pt x="1232" y="1922"/>
                  </a:lnTo>
                  <a:lnTo>
                    <a:pt x="1223" y="1916"/>
                  </a:lnTo>
                  <a:lnTo>
                    <a:pt x="1215" y="1911"/>
                  </a:lnTo>
                  <a:lnTo>
                    <a:pt x="1204" y="1905"/>
                  </a:lnTo>
                  <a:lnTo>
                    <a:pt x="1196" y="1899"/>
                  </a:lnTo>
                  <a:lnTo>
                    <a:pt x="1185" y="1894"/>
                  </a:lnTo>
                  <a:lnTo>
                    <a:pt x="1177" y="1890"/>
                  </a:lnTo>
                  <a:lnTo>
                    <a:pt x="1166" y="1884"/>
                  </a:lnTo>
                  <a:lnTo>
                    <a:pt x="1156" y="1878"/>
                  </a:lnTo>
                  <a:lnTo>
                    <a:pt x="1145" y="1873"/>
                  </a:lnTo>
                  <a:lnTo>
                    <a:pt x="1135" y="1867"/>
                  </a:lnTo>
                  <a:lnTo>
                    <a:pt x="1124" y="1861"/>
                  </a:lnTo>
                  <a:lnTo>
                    <a:pt x="1114" y="1857"/>
                  </a:lnTo>
                  <a:lnTo>
                    <a:pt x="1103" y="1854"/>
                  </a:lnTo>
                  <a:lnTo>
                    <a:pt x="1093" y="1850"/>
                  </a:lnTo>
                  <a:lnTo>
                    <a:pt x="1082" y="1844"/>
                  </a:lnTo>
                  <a:lnTo>
                    <a:pt x="1070" y="1840"/>
                  </a:lnTo>
                  <a:lnTo>
                    <a:pt x="1059" y="1837"/>
                  </a:lnTo>
                  <a:lnTo>
                    <a:pt x="1048" y="1833"/>
                  </a:lnTo>
                  <a:lnTo>
                    <a:pt x="1036" y="1829"/>
                  </a:lnTo>
                  <a:lnTo>
                    <a:pt x="1025" y="1825"/>
                  </a:lnTo>
                  <a:lnTo>
                    <a:pt x="1013" y="1821"/>
                  </a:lnTo>
                  <a:lnTo>
                    <a:pt x="1004" y="1819"/>
                  </a:lnTo>
                  <a:lnTo>
                    <a:pt x="991" y="1814"/>
                  </a:lnTo>
                  <a:lnTo>
                    <a:pt x="979" y="1810"/>
                  </a:lnTo>
                  <a:lnTo>
                    <a:pt x="966" y="1806"/>
                  </a:lnTo>
                  <a:lnTo>
                    <a:pt x="955" y="1802"/>
                  </a:lnTo>
                  <a:lnTo>
                    <a:pt x="943" y="1799"/>
                  </a:lnTo>
                  <a:lnTo>
                    <a:pt x="932" y="1797"/>
                  </a:lnTo>
                  <a:lnTo>
                    <a:pt x="920" y="1793"/>
                  </a:lnTo>
                  <a:lnTo>
                    <a:pt x="909" y="1791"/>
                  </a:lnTo>
                  <a:lnTo>
                    <a:pt x="896" y="1787"/>
                  </a:lnTo>
                  <a:lnTo>
                    <a:pt x="884" y="1785"/>
                  </a:lnTo>
                  <a:lnTo>
                    <a:pt x="871" y="1781"/>
                  </a:lnTo>
                  <a:lnTo>
                    <a:pt x="860" y="1779"/>
                  </a:lnTo>
                  <a:lnTo>
                    <a:pt x="848" y="1776"/>
                  </a:lnTo>
                  <a:lnTo>
                    <a:pt x="837" y="1774"/>
                  </a:lnTo>
                  <a:lnTo>
                    <a:pt x="825" y="1770"/>
                  </a:lnTo>
                  <a:lnTo>
                    <a:pt x="814" y="1770"/>
                  </a:lnTo>
                  <a:lnTo>
                    <a:pt x="801" y="1766"/>
                  </a:lnTo>
                  <a:lnTo>
                    <a:pt x="789" y="1764"/>
                  </a:lnTo>
                  <a:lnTo>
                    <a:pt x="776" y="1760"/>
                  </a:lnTo>
                  <a:lnTo>
                    <a:pt x="764" y="1759"/>
                  </a:lnTo>
                  <a:lnTo>
                    <a:pt x="751" y="1757"/>
                  </a:lnTo>
                  <a:lnTo>
                    <a:pt x="740" y="1755"/>
                  </a:lnTo>
                  <a:lnTo>
                    <a:pt x="728" y="1753"/>
                  </a:lnTo>
                  <a:lnTo>
                    <a:pt x="717" y="1753"/>
                  </a:lnTo>
                  <a:lnTo>
                    <a:pt x="706" y="1749"/>
                  </a:lnTo>
                  <a:lnTo>
                    <a:pt x="694" y="1747"/>
                  </a:lnTo>
                  <a:lnTo>
                    <a:pt x="683" y="1745"/>
                  </a:lnTo>
                  <a:lnTo>
                    <a:pt x="671" y="1745"/>
                  </a:lnTo>
                  <a:lnTo>
                    <a:pt x="660" y="1743"/>
                  </a:lnTo>
                  <a:lnTo>
                    <a:pt x="649" y="1741"/>
                  </a:lnTo>
                  <a:lnTo>
                    <a:pt x="637" y="1741"/>
                  </a:lnTo>
                  <a:lnTo>
                    <a:pt x="626" y="1741"/>
                  </a:lnTo>
                  <a:lnTo>
                    <a:pt x="607" y="1730"/>
                  </a:lnTo>
                  <a:lnTo>
                    <a:pt x="588" y="1721"/>
                  </a:lnTo>
                  <a:lnTo>
                    <a:pt x="571" y="1711"/>
                  </a:lnTo>
                  <a:lnTo>
                    <a:pt x="553" y="1702"/>
                  </a:lnTo>
                  <a:lnTo>
                    <a:pt x="536" y="1690"/>
                  </a:lnTo>
                  <a:lnTo>
                    <a:pt x="519" y="1681"/>
                  </a:lnTo>
                  <a:lnTo>
                    <a:pt x="502" y="1671"/>
                  </a:lnTo>
                  <a:lnTo>
                    <a:pt x="487" y="1662"/>
                  </a:lnTo>
                  <a:lnTo>
                    <a:pt x="470" y="1650"/>
                  </a:lnTo>
                  <a:lnTo>
                    <a:pt x="453" y="1639"/>
                  </a:lnTo>
                  <a:lnTo>
                    <a:pt x="438" y="1629"/>
                  </a:lnTo>
                  <a:lnTo>
                    <a:pt x="422" y="1620"/>
                  </a:lnTo>
                  <a:lnTo>
                    <a:pt x="407" y="1608"/>
                  </a:lnTo>
                  <a:lnTo>
                    <a:pt x="394" y="1597"/>
                  </a:lnTo>
                  <a:lnTo>
                    <a:pt x="379" y="1588"/>
                  </a:lnTo>
                  <a:lnTo>
                    <a:pt x="365" y="1578"/>
                  </a:lnTo>
                  <a:lnTo>
                    <a:pt x="348" y="1567"/>
                  </a:lnTo>
                  <a:lnTo>
                    <a:pt x="335" y="1555"/>
                  </a:lnTo>
                  <a:lnTo>
                    <a:pt x="320" y="1544"/>
                  </a:lnTo>
                  <a:lnTo>
                    <a:pt x="308" y="1532"/>
                  </a:lnTo>
                  <a:lnTo>
                    <a:pt x="293" y="1521"/>
                  </a:lnTo>
                  <a:lnTo>
                    <a:pt x="280" y="1510"/>
                  </a:lnTo>
                  <a:lnTo>
                    <a:pt x="268" y="1498"/>
                  </a:lnTo>
                  <a:lnTo>
                    <a:pt x="257" y="1487"/>
                  </a:lnTo>
                  <a:lnTo>
                    <a:pt x="244" y="1473"/>
                  </a:lnTo>
                  <a:lnTo>
                    <a:pt x="230" y="1462"/>
                  </a:lnTo>
                  <a:lnTo>
                    <a:pt x="219" y="1451"/>
                  </a:lnTo>
                  <a:lnTo>
                    <a:pt x="209" y="1439"/>
                  </a:lnTo>
                  <a:lnTo>
                    <a:pt x="198" y="1428"/>
                  </a:lnTo>
                  <a:lnTo>
                    <a:pt x="187" y="1416"/>
                  </a:lnTo>
                  <a:lnTo>
                    <a:pt x="177" y="1405"/>
                  </a:lnTo>
                  <a:lnTo>
                    <a:pt x="168" y="1394"/>
                  </a:lnTo>
                  <a:lnTo>
                    <a:pt x="156" y="1380"/>
                  </a:lnTo>
                  <a:lnTo>
                    <a:pt x="145" y="1367"/>
                  </a:lnTo>
                  <a:lnTo>
                    <a:pt x="135" y="1354"/>
                  </a:lnTo>
                  <a:lnTo>
                    <a:pt x="128" y="1342"/>
                  </a:lnTo>
                  <a:lnTo>
                    <a:pt x="116" y="1329"/>
                  </a:lnTo>
                  <a:lnTo>
                    <a:pt x="109" y="1318"/>
                  </a:lnTo>
                  <a:lnTo>
                    <a:pt x="101" y="1304"/>
                  </a:lnTo>
                  <a:lnTo>
                    <a:pt x="94" y="1293"/>
                  </a:lnTo>
                  <a:lnTo>
                    <a:pt x="84" y="1280"/>
                  </a:lnTo>
                  <a:lnTo>
                    <a:pt x="76" y="1266"/>
                  </a:lnTo>
                  <a:lnTo>
                    <a:pt x="73" y="1253"/>
                  </a:lnTo>
                  <a:lnTo>
                    <a:pt x="65" y="1242"/>
                  </a:lnTo>
                  <a:lnTo>
                    <a:pt x="57" y="1228"/>
                  </a:lnTo>
                  <a:lnTo>
                    <a:pt x="54" y="1217"/>
                  </a:lnTo>
                  <a:lnTo>
                    <a:pt x="48" y="1204"/>
                  </a:lnTo>
                  <a:lnTo>
                    <a:pt x="44" y="1192"/>
                  </a:lnTo>
                  <a:lnTo>
                    <a:pt x="38" y="1177"/>
                  </a:lnTo>
                  <a:lnTo>
                    <a:pt x="31" y="1164"/>
                  </a:lnTo>
                  <a:lnTo>
                    <a:pt x="27" y="1150"/>
                  </a:lnTo>
                  <a:lnTo>
                    <a:pt x="21" y="1139"/>
                  </a:lnTo>
                  <a:lnTo>
                    <a:pt x="17" y="1124"/>
                  </a:lnTo>
                  <a:lnTo>
                    <a:pt x="14" y="1110"/>
                  </a:lnTo>
                  <a:lnTo>
                    <a:pt x="12" y="1097"/>
                  </a:lnTo>
                  <a:lnTo>
                    <a:pt x="10" y="1086"/>
                  </a:lnTo>
                  <a:lnTo>
                    <a:pt x="4" y="1070"/>
                  </a:lnTo>
                  <a:lnTo>
                    <a:pt x="4" y="1057"/>
                  </a:lnTo>
                  <a:lnTo>
                    <a:pt x="2" y="1044"/>
                  </a:lnTo>
                  <a:lnTo>
                    <a:pt x="2" y="1032"/>
                  </a:lnTo>
                  <a:lnTo>
                    <a:pt x="0" y="1017"/>
                  </a:lnTo>
                  <a:lnTo>
                    <a:pt x="0" y="1004"/>
                  </a:lnTo>
                  <a:lnTo>
                    <a:pt x="0" y="991"/>
                  </a:lnTo>
                  <a:lnTo>
                    <a:pt x="0" y="979"/>
                  </a:lnTo>
                  <a:lnTo>
                    <a:pt x="0" y="951"/>
                  </a:lnTo>
                  <a:lnTo>
                    <a:pt x="2" y="922"/>
                  </a:lnTo>
                  <a:lnTo>
                    <a:pt x="4" y="896"/>
                  </a:lnTo>
                  <a:lnTo>
                    <a:pt x="10" y="869"/>
                  </a:lnTo>
                  <a:lnTo>
                    <a:pt x="14" y="841"/>
                  </a:lnTo>
                  <a:lnTo>
                    <a:pt x="21" y="816"/>
                  </a:lnTo>
                  <a:lnTo>
                    <a:pt x="31" y="789"/>
                  </a:lnTo>
                  <a:lnTo>
                    <a:pt x="40" y="764"/>
                  </a:lnTo>
                  <a:lnTo>
                    <a:pt x="50" y="738"/>
                  </a:lnTo>
                  <a:lnTo>
                    <a:pt x="63" y="713"/>
                  </a:lnTo>
                  <a:lnTo>
                    <a:pt x="75" y="688"/>
                  </a:lnTo>
                  <a:lnTo>
                    <a:pt x="92" y="666"/>
                  </a:lnTo>
                  <a:lnTo>
                    <a:pt x="105" y="641"/>
                  </a:lnTo>
                  <a:lnTo>
                    <a:pt x="122" y="618"/>
                  </a:lnTo>
                  <a:lnTo>
                    <a:pt x="141" y="595"/>
                  </a:lnTo>
                  <a:lnTo>
                    <a:pt x="162" y="574"/>
                  </a:lnTo>
                  <a:lnTo>
                    <a:pt x="181" y="552"/>
                  </a:lnTo>
                  <a:lnTo>
                    <a:pt x="202" y="529"/>
                  </a:lnTo>
                  <a:lnTo>
                    <a:pt x="225" y="506"/>
                  </a:lnTo>
                  <a:lnTo>
                    <a:pt x="249" y="487"/>
                  </a:lnTo>
                  <a:lnTo>
                    <a:pt x="272" y="464"/>
                  </a:lnTo>
                  <a:lnTo>
                    <a:pt x="299" y="445"/>
                  </a:lnTo>
                  <a:lnTo>
                    <a:pt x="327" y="424"/>
                  </a:lnTo>
                  <a:lnTo>
                    <a:pt x="356" y="407"/>
                  </a:lnTo>
                  <a:lnTo>
                    <a:pt x="384" y="386"/>
                  </a:lnTo>
                  <a:lnTo>
                    <a:pt x="413" y="367"/>
                  </a:lnTo>
                  <a:lnTo>
                    <a:pt x="443" y="350"/>
                  </a:lnTo>
                  <a:lnTo>
                    <a:pt x="476" y="333"/>
                  </a:lnTo>
                  <a:lnTo>
                    <a:pt x="508" y="314"/>
                  </a:lnTo>
                  <a:lnTo>
                    <a:pt x="542" y="297"/>
                  </a:lnTo>
                  <a:lnTo>
                    <a:pt x="576" y="282"/>
                  </a:lnTo>
                  <a:lnTo>
                    <a:pt x="614" y="266"/>
                  </a:lnTo>
                  <a:lnTo>
                    <a:pt x="649" y="249"/>
                  </a:lnTo>
                  <a:lnTo>
                    <a:pt x="687" y="232"/>
                  </a:lnTo>
                  <a:lnTo>
                    <a:pt x="723" y="217"/>
                  </a:lnTo>
                  <a:lnTo>
                    <a:pt x="763" y="204"/>
                  </a:lnTo>
                  <a:lnTo>
                    <a:pt x="801" y="189"/>
                  </a:lnTo>
                  <a:lnTo>
                    <a:pt x="840" y="175"/>
                  </a:lnTo>
                  <a:lnTo>
                    <a:pt x="880" y="164"/>
                  </a:lnTo>
                  <a:lnTo>
                    <a:pt x="924" y="152"/>
                  </a:lnTo>
                  <a:lnTo>
                    <a:pt x="964" y="139"/>
                  </a:lnTo>
                  <a:lnTo>
                    <a:pt x="1008" y="128"/>
                  </a:lnTo>
                  <a:lnTo>
                    <a:pt x="1051" y="116"/>
                  </a:lnTo>
                  <a:lnTo>
                    <a:pt x="1097" y="105"/>
                  </a:lnTo>
                  <a:lnTo>
                    <a:pt x="1141" y="93"/>
                  </a:lnTo>
                  <a:lnTo>
                    <a:pt x="1186" y="86"/>
                  </a:lnTo>
                  <a:lnTo>
                    <a:pt x="1234" y="76"/>
                  </a:lnTo>
                  <a:lnTo>
                    <a:pt x="1281" y="69"/>
                  </a:lnTo>
                  <a:lnTo>
                    <a:pt x="1327" y="59"/>
                  </a:lnTo>
                  <a:lnTo>
                    <a:pt x="1376" y="52"/>
                  </a:lnTo>
                  <a:lnTo>
                    <a:pt x="1424" y="44"/>
                  </a:lnTo>
                  <a:lnTo>
                    <a:pt x="1473" y="38"/>
                  </a:lnTo>
                  <a:lnTo>
                    <a:pt x="1523" y="31"/>
                  </a:lnTo>
                  <a:lnTo>
                    <a:pt x="1574" y="25"/>
                  </a:lnTo>
                  <a:lnTo>
                    <a:pt x="1625" y="21"/>
                  </a:lnTo>
                  <a:lnTo>
                    <a:pt x="1677" y="17"/>
                  </a:lnTo>
                  <a:lnTo>
                    <a:pt x="1728" y="12"/>
                  </a:lnTo>
                  <a:lnTo>
                    <a:pt x="1779" y="8"/>
                  </a:lnTo>
                  <a:lnTo>
                    <a:pt x="1831" y="4"/>
                  </a:lnTo>
                  <a:lnTo>
                    <a:pt x="1886" y="4"/>
                  </a:lnTo>
                  <a:lnTo>
                    <a:pt x="1935" y="0"/>
                  </a:lnTo>
                  <a:lnTo>
                    <a:pt x="1990" y="0"/>
                  </a:lnTo>
                  <a:lnTo>
                    <a:pt x="2044" y="0"/>
                  </a:lnTo>
                  <a:lnTo>
                    <a:pt x="2101" y="0"/>
                  </a:lnTo>
                  <a:lnTo>
                    <a:pt x="2154" y="0"/>
                  </a:lnTo>
                  <a:lnTo>
                    <a:pt x="2207" y="0"/>
                  </a:lnTo>
                  <a:lnTo>
                    <a:pt x="2260" y="2"/>
                  </a:lnTo>
                  <a:lnTo>
                    <a:pt x="2314" y="6"/>
                  </a:lnTo>
                  <a:lnTo>
                    <a:pt x="2365" y="8"/>
                  </a:lnTo>
                  <a:lnTo>
                    <a:pt x="2418" y="12"/>
                  </a:lnTo>
                  <a:lnTo>
                    <a:pt x="2469" y="17"/>
                  </a:lnTo>
                  <a:lnTo>
                    <a:pt x="2523" y="23"/>
                  </a:lnTo>
                  <a:lnTo>
                    <a:pt x="2572" y="29"/>
                  </a:lnTo>
                  <a:lnTo>
                    <a:pt x="2623" y="35"/>
                  </a:lnTo>
                  <a:lnTo>
                    <a:pt x="2673" y="42"/>
                  </a:lnTo>
                  <a:lnTo>
                    <a:pt x="2724" y="52"/>
                  </a:lnTo>
                  <a:lnTo>
                    <a:pt x="2772" y="61"/>
                  </a:lnTo>
                  <a:lnTo>
                    <a:pt x="2821" y="71"/>
                  </a:lnTo>
                  <a:lnTo>
                    <a:pt x="2870" y="82"/>
                  </a:lnTo>
                  <a:lnTo>
                    <a:pt x="2920" y="93"/>
                  </a:lnTo>
                  <a:lnTo>
                    <a:pt x="2965" y="105"/>
                  </a:lnTo>
                  <a:lnTo>
                    <a:pt x="3011" y="116"/>
                  </a:lnTo>
                  <a:lnTo>
                    <a:pt x="3057" y="128"/>
                  </a:lnTo>
                  <a:lnTo>
                    <a:pt x="3104" y="143"/>
                  </a:lnTo>
                  <a:lnTo>
                    <a:pt x="3148" y="156"/>
                  </a:lnTo>
                  <a:lnTo>
                    <a:pt x="3192" y="171"/>
                  </a:lnTo>
                  <a:lnTo>
                    <a:pt x="3235" y="187"/>
                  </a:lnTo>
                  <a:lnTo>
                    <a:pt x="3279" y="204"/>
                  </a:lnTo>
                  <a:lnTo>
                    <a:pt x="3319" y="219"/>
                  </a:lnTo>
                  <a:lnTo>
                    <a:pt x="3361" y="236"/>
                  </a:lnTo>
                  <a:lnTo>
                    <a:pt x="3401" y="253"/>
                  </a:lnTo>
                  <a:lnTo>
                    <a:pt x="3443" y="270"/>
                  </a:lnTo>
                  <a:lnTo>
                    <a:pt x="3481" y="287"/>
                  </a:lnTo>
                  <a:lnTo>
                    <a:pt x="3519" y="308"/>
                  </a:lnTo>
                  <a:lnTo>
                    <a:pt x="3557" y="327"/>
                  </a:lnTo>
                  <a:lnTo>
                    <a:pt x="3595" y="348"/>
                  </a:lnTo>
                  <a:lnTo>
                    <a:pt x="3629" y="367"/>
                  </a:lnTo>
                  <a:lnTo>
                    <a:pt x="3663" y="388"/>
                  </a:lnTo>
                  <a:lnTo>
                    <a:pt x="3695" y="407"/>
                  </a:lnTo>
                  <a:lnTo>
                    <a:pt x="3728" y="430"/>
                  </a:lnTo>
                  <a:lnTo>
                    <a:pt x="3760" y="451"/>
                  </a:lnTo>
                  <a:lnTo>
                    <a:pt x="3790" y="474"/>
                  </a:lnTo>
                  <a:lnTo>
                    <a:pt x="3821" y="496"/>
                  </a:lnTo>
                  <a:lnTo>
                    <a:pt x="3851" y="519"/>
                  </a:lnTo>
                  <a:lnTo>
                    <a:pt x="3878" y="542"/>
                  </a:lnTo>
                  <a:lnTo>
                    <a:pt x="3904" y="565"/>
                  </a:lnTo>
                  <a:lnTo>
                    <a:pt x="3931" y="588"/>
                  </a:lnTo>
                  <a:lnTo>
                    <a:pt x="3958" y="612"/>
                  </a:lnTo>
                  <a:lnTo>
                    <a:pt x="3980" y="635"/>
                  </a:lnTo>
                  <a:lnTo>
                    <a:pt x="4003" y="662"/>
                  </a:lnTo>
                  <a:lnTo>
                    <a:pt x="4026" y="687"/>
                  </a:lnTo>
                  <a:lnTo>
                    <a:pt x="4049" y="713"/>
                  </a:lnTo>
                  <a:lnTo>
                    <a:pt x="4066" y="736"/>
                  </a:lnTo>
                  <a:lnTo>
                    <a:pt x="4085" y="763"/>
                  </a:lnTo>
                  <a:lnTo>
                    <a:pt x="4102" y="787"/>
                  </a:lnTo>
                  <a:lnTo>
                    <a:pt x="4119" y="814"/>
                  </a:lnTo>
                  <a:lnTo>
                    <a:pt x="4132" y="841"/>
                  </a:lnTo>
                  <a:lnTo>
                    <a:pt x="4148" y="867"/>
                  </a:lnTo>
                  <a:lnTo>
                    <a:pt x="4159" y="894"/>
                  </a:lnTo>
                  <a:lnTo>
                    <a:pt x="4172" y="922"/>
                  </a:lnTo>
                  <a:lnTo>
                    <a:pt x="4182" y="949"/>
                  </a:lnTo>
                  <a:lnTo>
                    <a:pt x="4191" y="975"/>
                  </a:lnTo>
                  <a:lnTo>
                    <a:pt x="4199" y="1002"/>
                  </a:lnTo>
                  <a:lnTo>
                    <a:pt x="4207" y="1031"/>
                  </a:lnTo>
                  <a:lnTo>
                    <a:pt x="4210" y="1057"/>
                  </a:lnTo>
                  <a:lnTo>
                    <a:pt x="4214" y="1086"/>
                  </a:lnTo>
                  <a:lnTo>
                    <a:pt x="4216" y="1114"/>
                  </a:lnTo>
                  <a:lnTo>
                    <a:pt x="4218" y="1143"/>
                  </a:lnTo>
                  <a:lnTo>
                    <a:pt x="4216" y="1167"/>
                  </a:lnTo>
                  <a:lnTo>
                    <a:pt x="4214" y="1196"/>
                  </a:lnTo>
                  <a:lnTo>
                    <a:pt x="4210" y="1221"/>
                  </a:lnTo>
                  <a:lnTo>
                    <a:pt x="4207" y="1249"/>
                  </a:lnTo>
                  <a:lnTo>
                    <a:pt x="4199" y="1274"/>
                  </a:lnTo>
                  <a:lnTo>
                    <a:pt x="4193" y="1300"/>
                  </a:lnTo>
                  <a:lnTo>
                    <a:pt x="4184" y="1325"/>
                  </a:lnTo>
                  <a:lnTo>
                    <a:pt x="4176" y="1352"/>
                  </a:lnTo>
                  <a:lnTo>
                    <a:pt x="4165" y="1375"/>
                  </a:lnTo>
                  <a:lnTo>
                    <a:pt x="4153" y="1399"/>
                  </a:lnTo>
                  <a:lnTo>
                    <a:pt x="4140" y="1422"/>
                  </a:lnTo>
                  <a:lnTo>
                    <a:pt x="4127" y="1447"/>
                  </a:lnTo>
                  <a:lnTo>
                    <a:pt x="4110" y="1470"/>
                  </a:lnTo>
                  <a:lnTo>
                    <a:pt x="4094" y="1492"/>
                  </a:lnTo>
                  <a:lnTo>
                    <a:pt x="4077" y="1515"/>
                  </a:lnTo>
                  <a:lnTo>
                    <a:pt x="4060" y="1538"/>
                  </a:lnTo>
                  <a:lnTo>
                    <a:pt x="4039" y="1557"/>
                  </a:lnTo>
                  <a:lnTo>
                    <a:pt x="4018" y="1578"/>
                  </a:lnTo>
                  <a:lnTo>
                    <a:pt x="3996" y="1599"/>
                  </a:lnTo>
                  <a:lnTo>
                    <a:pt x="3975" y="1620"/>
                  </a:lnTo>
                  <a:lnTo>
                    <a:pt x="3950" y="1639"/>
                  </a:lnTo>
                  <a:lnTo>
                    <a:pt x="3925" y="1658"/>
                  </a:lnTo>
                  <a:lnTo>
                    <a:pt x="3899" y="1677"/>
                  </a:lnTo>
                  <a:lnTo>
                    <a:pt x="3874" y="1698"/>
                  </a:lnTo>
                  <a:lnTo>
                    <a:pt x="3845" y="1715"/>
                  </a:lnTo>
                  <a:lnTo>
                    <a:pt x="3817" y="1732"/>
                  </a:lnTo>
                  <a:lnTo>
                    <a:pt x="3787" y="1749"/>
                  </a:lnTo>
                  <a:lnTo>
                    <a:pt x="3756" y="1768"/>
                  </a:lnTo>
                  <a:lnTo>
                    <a:pt x="3724" y="1783"/>
                  </a:lnTo>
                  <a:lnTo>
                    <a:pt x="3695" y="1800"/>
                  </a:lnTo>
                  <a:lnTo>
                    <a:pt x="3661" y="1818"/>
                  </a:lnTo>
                  <a:lnTo>
                    <a:pt x="3629" y="1835"/>
                  </a:lnTo>
                  <a:lnTo>
                    <a:pt x="3593" y="1848"/>
                  </a:lnTo>
                  <a:lnTo>
                    <a:pt x="3557" y="1861"/>
                  </a:lnTo>
                  <a:lnTo>
                    <a:pt x="3519" y="1875"/>
                  </a:lnTo>
                  <a:lnTo>
                    <a:pt x="3482" y="1890"/>
                  </a:lnTo>
                  <a:lnTo>
                    <a:pt x="3443" y="1901"/>
                  </a:lnTo>
                  <a:lnTo>
                    <a:pt x="3405" y="1914"/>
                  </a:lnTo>
                  <a:lnTo>
                    <a:pt x="3365" y="1928"/>
                  </a:lnTo>
                  <a:lnTo>
                    <a:pt x="3325" y="1941"/>
                  </a:lnTo>
                  <a:lnTo>
                    <a:pt x="3283" y="1951"/>
                  </a:lnTo>
                  <a:lnTo>
                    <a:pt x="3241" y="1962"/>
                  </a:lnTo>
                  <a:lnTo>
                    <a:pt x="3197" y="1971"/>
                  </a:lnTo>
                  <a:lnTo>
                    <a:pt x="3156" y="1983"/>
                  </a:lnTo>
                  <a:lnTo>
                    <a:pt x="3110" y="1990"/>
                  </a:lnTo>
                  <a:lnTo>
                    <a:pt x="3066" y="2000"/>
                  </a:lnTo>
                  <a:lnTo>
                    <a:pt x="3021" y="2009"/>
                  </a:lnTo>
                  <a:lnTo>
                    <a:pt x="2977" y="2019"/>
                  </a:lnTo>
                  <a:lnTo>
                    <a:pt x="2929" y="2025"/>
                  </a:lnTo>
                  <a:lnTo>
                    <a:pt x="2882" y="2032"/>
                  </a:lnTo>
                  <a:lnTo>
                    <a:pt x="2834" y="2038"/>
                  </a:lnTo>
                  <a:lnTo>
                    <a:pt x="2787" y="2046"/>
                  </a:lnTo>
                  <a:lnTo>
                    <a:pt x="2737" y="2049"/>
                  </a:lnTo>
                  <a:lnTo>
                    <a:pt x="2688" y="2055"/>
                  </a:lnTo>
                  <a:lnTo>
                    <a:pt x="2639" y="2061"/>
                  </a:lnTo>
                  <a:lnTo>
                    <a:pt x="2589" y="2067"/>
                  </a:lnTo>
                  <a:lnTo>
                    <a:pt x="2536" y="2068"/>
                  </a:lnTo>
                  <a:lnTo>
                    <a:pt x="2485" y="2072"/>
                  </a:lnTo>
                  <a:lnTo>
                    <a:pt x="2431" y="2074"/>
                  </a:lnTo>
                  <a:lnTo>
                    <a:pt x="2380" y="2078"/>
                  </a:lnTo>
                  <a:lnTo>
                    <a:pt x="2327" y="2080"/>
                  </a:lnTo>
                  <a:lnTo>
                    <a:pt x="2274" y="2082"/>
                  </a:lnTo>
                  <a:lnTo>
                    <a:pt x="2220" y="2082"/>
                  </a:lnTo>
                  <a:lnTo>
                    <a:pt x="2167" y="2084"/>
                  </a:lnTo>
                  <a:close/>
                </a:path>
              </a:pathLst>
            </a:custGeom>
            <a:solidFill>
              <a:srgbClr val="FFF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599" y="2599"/>
              <a:ext cx="1733" cy="616"/>
            </a:xfrm>
            <a:custGeom>
              <a:avLst/>
              <a:gdLst>
                <a:gd name="T0" fmla="*/ 3463 w 3466"/>
                <a:gd name="T1" fmla="*/ 420 h 1231"/>
                <a:gd name="T2" fmla="*/ 3464 w 3466"/>
                <a:gd name="T3" fmla="*/ 492 h 1231"/>
                <a:gd name="T4" fmla="*/ 3449 w 3466"/>
                <a:gd name="T5" fmla="*/ 574 h 1231"/>
                <a:gd name="T6" fmla="*/ 3421 w 3466"/>
                <a:gd name="T7" fmla="*/ 661 h 1231"/>
                <a:gd name="T8" fmla="*/ 3379 w 3466"/>
                <a:gd name="T9" fmla="*/ 750 h 1231"/>
                <a:gd name="T10" fmla="*/ 3316 w 3466"/>
                <a:gd name="T11" fmla="*/ 836 h 1231"/>
                <a:gd name="T12" fmla="*/ 3244 w 3466"/>
                <a:gd name="T13" fmla="*/ 916 h 1231"/>
                <a:gd name="T14" fmla="*/ 3157 w 3466"/>
                <a:gd name="T15" fmla="*/ 988 h 1231"/>
                <a:gd name="T16" fmla="*/ 3056 w 3466"/>
                <a:gd name="T17" fmla="*/ 1045 h 1231"/>
                <a:gd name="T18" fmla="*/ 2944 w 3466"/>
                <a:gd name="T19" fmla="*/ 1085 h 1231"/>
                <a:gd name="T20" fmla="*/ 2820 w 3466"/>
                <a:gd name="T21" fmla="*/ 1102 h 1231"/>
                <a:gd name="T22" fmla="*/ 2702 w 3466"/>
                <a:gd name="T23" fmla="*/ 1106 h 1231"/>
                <a:gd name="T24" fmla="*/ 2590 w 3466"/>
                <a:gd name="T25" fmla="*/ 1096 h 1231"/>
                <a:gd name="T26" fmla="*/ 2480 w 3466"/>
                <a:gd name="T27" fmla="*/ 1079 h 1231"/>
                <a:gd name="T28" fmla="*/ 2377 w 3466"/>
                <a:gd name="T29" fmla="*/ 1055 h 1231"/>
                <a:gd name="T30" fmla="*/ 2280 w 3466"/>
                <a:gd name="T31" fmla="*/ 1026 h 1231"/>
                <a:gd name="T32" fmla="*/ 2187 w 3466"/>
                <a:gd name="T33" fmla="*/ 999 h 1231"/>
                <a:gd name="T34" fmla="*/ 2104 w 3466"/>
                <a:gd name="T35" fmla="*/ 977 h 1231"/>
                <a:gd name="T36" fmla="*/ 2028 w 3466"/>
                <a:gd name="T37" fmla="*/ 958 h 1231"/>
                <a:gd name="T38" fmla="*/ 1959 w 3466"/>
                <a:gd name="T39" fmla="*/ 952 h 1231"/>
                <a:gd name="T40" fmla="*/ 1855 w 3466"/>
                <a:gd name="T41" fmla="*/ 969 h 1231"/>
                <a:gd name="T42" fmla="*/ 1786 w 3466"/>
                <a:gd name="T43" fmla="*/ 1015 h 1231"/>
                <a:gd name="T44" fmla="*/ 1744 w 3466"/>
                <a:gd name="T45" fmla="*/ 1123 h 1231"/>
                <a:gd name="T46" fmla="*/ 1706 w 3466"/>
                <a:gd name="T47" fmla="*/ 1186 h 1231"/>
                <a:gd name="T48" fmla="*/ 1640 w 3466"/>
                <a:gd name="T49" fmla="*/ 1220 h 1231"/>
                <a:gd name="T50" fmla="*/ 1571 w 3466"/>
                <a:gd name="T51" fmla="*/ 1229 h 1231"/>
                <a:gd name="T52" fmla="*/ 1488 w 3466"/>
                <a:gd name="T53" fmla="*/ 1229 h 1231"/>
                <a:gd name="T54" fmla="*/ 1385 w 3466"/>
                <a:gd name="T55" fmla="*/ 1218 h 1231"/>
                <a:gd name="T56" fmla="*/ 1269 w 3466"/>
                <a:gd name="T57" fmla="*/ 1199 h 1231"/>
                <a:gd name="T58" fmla="*/ 1146 w 3466"/>
                <a:gd name="T59" fmla="*/ 1172 h 1231"/>
                <a:gd name="T60" fmla="*/ 1014 w 3466"/>
                <a:gd name="T61" fmla="*/ 1136 h 1231"/>
                <a:gd name="T62" fmla="*/ 881 w 3466"/>
                <a:gd name="T63" fmla="*/ 1091 h 1231"/>
                <a:gd name="T64" fmla="*/ 748 w 3466"/>
                <a:gd name="T65" fmla="*/ 1037 h 1231"/>
                <a:gd name="T66" fmla="*/ 621 w 3466"/>
                <a:gd name="T67" fmla="*/ 977 h 1231"/>
                <a:gd name="T68" fmla="*/ 503 w 3466"/>
                <a:gd name="T69" fmla="*/ 908 h 1231"/>
                <a:gd name="T70" fmla="*/ 395 w 3466"/>
                <a:gd name="T71" fmla="*/ 836 h 1231"/>
                <a:gd name="T72" fmla="*/ 298 w 3466"/>
                <a:gd name="T73" fmla="*/ 766 h 1231"/>
                <a:gd name="T74" fmla="*/ 216 w 3466"/>
                <a:gd name="T75" fmla="*/ 699 h 1231"/>
                <a:gd name="T76" fmla="*/ 148 w 3466"/>
                <a:gd name="T77" fmla="*/ 633 h 1231"/>
                <a:gd name="T78" fmla="*/ 91 w 3466"/>
                <a:gd name="T79" fmla="*/ 572 h 1231"/>
                <a:gd name="T80" fmla="*/ 47 w 3466"/>
                <a:gd name="T81" fmla="*/ 509 h 1231"/>
                <a:gd name="T82" fmla="*/ 17 w 3466"/>
                <a:gd name="T83" fmla="*/ 452 h 1231"/>
                <a:gd name="T84" fmla="*/ 0 w 3466"/>
                <a:gd name="T85" fmla="*/ 359 h 1231"/>
                <a:gd name="T86" fmla="*/ 32 w 3466"/>
                <a:gd name="T87" fmla="*/ 273 h 1231"/>
                <a:gd name="T88" fmla="*/ 138 w 3466"/>
                <a:gd name="T89" fmla="*/ 226 h 1231"/>
                <a:gd name="T90" fmla="*/ 349 w 3466"/>
                <a:gd name="T91" fmla="*/ 180 h 1231"/>
                <a:gd name="T92" fmla="*/ 638 w 3466"/>
                <a:gd name="T93" fmla="*/ 135 h 1231"/>
                <a:gd name="T94" fmla="*/ 986 w 3466"/>
                <a:gd name="T95" fmla="*/ 93 h 1231"/>
                <a:gd name="T96" fmla="*/ 1370 w 3466"/>
                <a:gd name="T97" fmla="*/ 57 h 1231"/>
                <a:gd name="T98" fmla="*/ 1760 w 3466"/>
                <a:gd name="T99" fmla="*/ 26 h 1231"/>
                <a:gd name="T100" fmla="*/ 2138 w 3466"/>
                <a:gd name="T101" fmla="*/ 5 h 1231"/>
                <a:gd name="T102" fmla="*/ 2484 w 3466"/>
                <a:gd name="T103" fmla="*/ 0 h 1231"/>
                <a:gd name="T104" fmla="*/ 2775 w 3466"/>
                <a:gd name="T105" fmla="*/ 5 h 1231"/>
                <a:gd name="T106" fmla="*/ 2982 w 3466"/>
                <a:gd name="T107" fmla="*/ 28 h 1231"/>
                <a:gd name="T108" fmla="*/ 3098 w 3466"/>
                <a:gd name="T109" fmla="*/ 64 h 1231"/>
                <a:gd name="T110" fmla="*/ 3183 w 3466"/>
                <a:gd name="T111" fmla="*/ 104 h 1231"/>
                <a:gd name="T112" fmla="*/ 3254 w 3466"/>
                <a:gd name="T113" fmla="*/ 142 h 1231"/>
                <a:gd name="T114" fmla="*/ 3316 w 3466"/>
                <a:gd name="T115" fmla="*/ 186 h 1231"/>
                <a:gd name="T116" fmla="*/ 3388 w 3466"/>
                <a:gd name="T117" fmla="*/ 254 h 1231"/>
                <a:gd name="T118" fmla="*/ 3428 w 3466"/>
                <a:gd name="T119" fmla="*/ 323 h 12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466"/>
                <a:gd name="T181" fmla="*/ 0 h 1231"/>
                <a:gd name="T182" fmla="*/ 3466 w 3466"/>
                <a:gd name="T183" fmla="*/ 1231 h 123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466" h="1231">
                  <a:moveTo>
                    <a:pt x="3434" y="342"/>
                  </a:moveTo>
                  <a:lnTo>
                    <a:pt x="3442" y="355"/>
                  </a:lnTo>
                  <a:lnTo>
                    <a:pt x="3451" y="372"/>
                  </a:lnTo>
                  <a:lnTo>
                    <a:pt x="3457" y="389"/>
                  </a:lnTo>
                  <a:lnTo>
                    <a:pt x="3463" y="410"/>
                  </a:lnTo>
                  <a:lnTo>
                    <a:pt x="3463" y="420"/>
                  </a:lnTo>
                  <a:lnTo>
                    <a:pt x="3464" y="431"/>
                  </a:lnTo>
                  <a:lnTo>
                    <a:pt x="3464" y="443"/>
                  </a:lnTo>
                  <a:lnTo>
                    <a:pt x="3466" y="456"/>
                  </a:lnTo>
                  <a:lnTo>
                    <a:pt x="3464" y="467"/>
                  </a:lnTo>
                  <a:lnTo>
                    <a:pt x="3464" y="479"/>
                  </a:lnTo>
                  <a:lnTo>
                    <a:pt x="3464" y="492"/>
                  </a:lnTo>
                  <a:lnTo>
                    <a:pt x="3464" y="507"/>
                  </a:lnTo>
                  <a:lnTo>
                    <a:pt x="3461" y="519"/>
                  </a:lnTo>
                  <a:lnTo>
                    <a:pt x="3459" y="532"/>
                  </a:lnTo>
                  <a:lnTo>
                    <a:pt x="3455" y="545"/>
                  </a:lnTo>
                  <a:lnTo>
                    <a:pt x="3453" y="560"/>
                  </a:lnTo>
                  <a:lnTo>
                    <a:pt x="3449" y="574"/>
                  </a:lnTo>
                  <a:lnTo>
                    <a:pt x="3445" y="589"/>
                  </a:lnTo>
                  <a:lnTo>
                    <a:pt x="3442" y="602"/>
                  </a:lnTo>
                  <a:lnTo>
                    <a:pt x="3438" y="617"/>
                  </a:lnTo>
                  <a:lnTo>
                    <a:pt x="3432" y="631"/>
                  </a:lnTo>
                  <a:lnTo>
                    <a:pt x="3426" y="646"/>
                  </a:lnTo>
                  <a:lnTo>
                    <a:pt x="3421" y="661"/>
                  </a:lnTo>
                  <a:lnTo>
                    <a:pt x="3415" y="676"/>
                  </a:lnTo>
                  <a:lnTo>
                    <a:pt x="3407" y="690"/>
                  </a:lnTo>
                  <a:lnTo>
                    <a:pt x="3400" y="707"/>
                  </a:lnTo>
                  <a:lnTo>
                    <a:pt x="3392" y="720"/>
                  </a:lnTo>
                  <a:lnTo>
                    <a:pt x="3388" y="737"/>
                  </a:lnTo>
                  <a:lnTo>
                    <a:pt x="3379" y="750"/>
                  </a:lnTo>
                  <a:lnTo>
                    <a:pt x="3369" y="766"/>
                  </a:lnTo>
                  <a:lnTo>
                    <a:pt x="3360" y="779"/>
                  </a:lnTo>
                  <a:lnTo>
                    <a:pt x="3349" y="794"/>
                  </a:lnTo>
                  <a:lnTo>
                    <a:pt x="3337" y="807"/>
                  </a:lnTo>
                  <a:lnTo>
                    <a:pt x="3326" y="823"/>
                  </a:lnTo>
                  <a:lnTo>
                    <a:pt x="3316" y="836"/>
                  </a:lnTo>
                  <a:lnTo>
                    <a:pt x="3307" y="851"/>
                  </a:lnTo>
                  <a:lnTo>
                    <a:pt x="3292" y="864"/>
                  </a:lnTo>
                  <a:lnTo>
                    <a:pt x="3282" y="878"/>
                  </a:lnTo>
                  <a:lnTo>
                    <a:pt x="3269" y="891"/>
                  </a:lnTo>
                  <a:lnTo>
                    <a:pt x="3257" y="904"/>
                  </a:lnTo>
                  <a:lnTo>
                    <a:pt x="3244" y="916"/>
                  </a:lnTo>
                  <a:lnTo>
                    <a:pt x="3231" y="929"/>
                  </a:lnTo>
                  <a:lnTo>
                    <a:pt x="3217" y="942"/>
                  </a:lnTo>
                  <a:lnTo>
                    <a:pt x="3204" y="956"/>
                  </a:lnTo>
                  <a:lnTo>
                    <a:pt x="3187" y="965"/>
                  </a:lnTo>
                  <a:lnTo>
                    <a:pt x="3172" y="977"/>
                  </a:lnTo>
                  <a:lnTo>
                    <a:pt x="3157" y="988"/>
                  </a:lnTo>
                  <a:lnTo>
                    <a:pt x="3141" y="999"/>
                  </a:lnTo>
                  <a:lnTo>
                    <a:pt x="3124" y="1009"/>
                  </a:lnTo>
                  <a:lnTo>
                    <a:pt x="3107" y="1018"/>
                  </a:lnTo>
                  <a:lnTo>
                    <a:pt x="3090" y="1028"/>
                  </a:lnTo>
                  <a:lnTo>
                    <a:pt x="3075" y="1037"/>
                  </a:lnTo>
                  <a:lnTo>
                    <a:pt x="3056" y="1045"/>
                  </a:lnTo>
                  <a:lnTo>
                    <a:pt x="3039" y="1053"/>
                  </a:lnTo>
                  <a:lnTo>
                    <a:pt x="3020" y="1060"/>
                  </a:lnTo>
                  <a:lnTo>
                    <a:pt x="3003" y="1068"/>
                  </a:lnTo>
                  <a:lnTo>
                    <a:pt x="2982" y="1074"/>
                  </a:lnTo>
                  <a:lnTo>
                    <a:pt x="2963" y="1079"/>
                  </a:lnTo>
                  <a:lnTo>
                    <a:pt x="2944" y="1085"/>
                  </a:lnTo>
                  <a:lnTo>
                    <a:pt x="2925" y="1091"/>
                  </a:lnTo>
                  <a:lnTo>
                    <a:pt x="2902" y="1093"/>
                  </a:lnTo>
                  <a:lnTo>
                    <a:pt x="2883" y="1094"/>
                  </a:lnTo>
                  <a:lnTo>
                    <a:pt x="2860" y="1096"/>
                  </a:lnTo>
                  <a:lnTo>
                    <a:pt x="2841" y="1100"/>
                  </a:lnTo>
                  <a:lnTo>
                    <a:pt x="2820" y="1102"/>
                  </a:lnTo>
                  <a:lnTo>
                    <a:pt x="2801" y="1104"/>
                  </a:lnTo>
                  <a:lnTo>
                    <a:pt x="2780" y="1104"/>
                  </a:lnTo>
                  <a:lnTo>
                    <a:pt x="2763" y="1106"/>
                  </a:lnTo>
                  <a:lnTo>
                    <a:pt x="2742" y="1106"/>
                  </a:lnTo>
                  <a:lnTo>
                    <a:pt x="2723" y="1106"/>
                  </a:lnTo>
                  <a:lnTo>
                    <a:pt x="2702" y="1106"/>
                  </a:lnTo>
                  <a:lnTo>
                    <a:pt x="2683" y="1106"/>
                  </a:lnTo>
                  <a:lnTo>
                    <a:pt x="2664" y="1104"/>
                  </a:lnTo>
                  <a:lnTo>
                    <a:pt x="2645" y="1102"/>
                  </a:lnTo>
                  <a:lnTo>
                    <a:pt x="2626" y="1100"/>
                  </a:lnTo>
                  <a:lnTo>
                    <a:pt x="2609" y="1100"/>
                  </a:lnTo>
                  <a:lnTo>
                    <a:pt x="2590" y="1096"/>
                  </a:lnTo>
                  <a:lnTo>
                    <a:pt x="2571" y="1094"/>
                  </a:lnTo>
                  <a:lnTo>
                    <a:pt x="2552" y="1091"/>
                  </a:lnTo>
                  <a:lnTo>
                    <a:pt x="2535" y="1089"/>
                  </a:lnTo>
                  <a:lnTo>
                    <a:pt x="2516" y="1085"/>
                  </a:lnTo>
                  <a:lnTo>
                    <a:pt x="2497" y="1083"/>
                  </a:lnTo>
                  <a:lnTo>
                    <a:pt x="2480" y="1079"/>
                  </a:lnTo>
                  <a:lnTo>
                    <a:pt x="2463" y="1077"/>
                  </a:lnTo>
                  <a:lnTo>
                    <a:pt x="2446" y="1072"/>
                  </a:lnTo>
                  <a:lnTo>
                    <a:pt x="2429" y="1068"/>
                  </a:lnTo>
                  <a:lnTo>
                    <a:pt x="2411" y="1064"/>
                  </a:lnTo>
                  <a:lnTo>
                    <a:pt x="2394" y="1060"/>
                  </a:lnTo>
                  <a:lnTo>
                    <a:pt x="2377" y="1055"/>
                  </a:lnTo>
                  <a:lnTo>
                    <a:pt x="2360" y="1051"/>
                  </a:lnTo>
                  <a:lnTo>
                    <a:pt x="2345" y="1047"/>
                  </a:lnTo>
                  <a:lnTo>
                    <a:pt x="2330" y="1043"/>
                  </a:lnTo>
                  <a:lnTo>
                    <a:pt x="2313" y="1037"/>
                  </a:lnTo>
                  <a:lnTo>
                    <a:pt x="2296" y="1032"/>
                  </a:lnTo>
                  <a:lnTo>
                    <a:pt x="2280" y="1026"/>
                  </a:lnTo>
                  <a:lnTo>
                    <a:pt x="2265" y="1022"/>
                  </a:lnTo>
                  <a:lnTo>
                    <a:pt x="2248" y="1017"/>
                  </a:lnTo>
                  <a:lnTo>
                    <a:pt x="2233" y="1013"/>
                  </a:lnTo>
                  <a:lnTo>
                    <a:pt x="2218" y="1009"/>
                  </a:lnTo>
                  <a:lnTo>
                    <a:pt x="2204" y="1005"/>
                  </a:lnTo>
                  <a:lnTo>
                    <a:pt x="2187" y="999"/>
                  </a:lnTo>
                  <a:lnTo>
                    <a:pt x="2174" y="996"/>
                  </a:lnTo>
                  <a:lnTo>
                    <a:pt x="2159" y="992"/>
                  </a:lnTo>
                  <a:lnTo>
                    <a:pt x="2145" y="988"/>
                  </a:lnTo>
                  <a:lnTo>
                    <a:pt x="2130" y="982"/>
                  </a:lnTo>
                  <a:lnTo>
                    <a:pt x="2117" y="980"/>
                  </a:lnTo>
                  <a:lnTo>
                    <a:pt x="2104" y="977"/>
                  </a:lnTo>
                  <a:lnTo>
                    <a:pt x="2092" y="975"/>
                  </a:lnTo>
                  <a:lnTo>
                    <a:pt x="2077" y="969"/>
                  </a:lnTo>
                  <a:lnTo>
                    <a:pt x="2064" y="967"/>
                  </a:lnTo>
                  <a:lnTo>
                    <a:pt x="2050" y="963"/>
                  </a:lnTo>
                  <a:lnTo>
                    <a:pt x="2039" y="961"/>
                  </a:lnTo>
                  <a:lnTo>
                    <a:pt x="2028" y="958"/>
                  </a:lnTo>
                  <a:lnTo>
                    <a:pt x="2016" y="956"/>
                  </a:lnTo>
                  <a:lnTo>
                    <a:pt x="2005" y="954"/>
                  </a:lnTo>
                  <a:lnTo>
                    <a:pt x="1993" y="954"/>
                  </a:lnTo>
                  <a:lnTo>
                    <a:pt x="1982" y="952"/>
                  </a:lnTo>
                  <a:lnTo>
                    <a:pt x="1971" y="952"/>
                  </a:lnTo>
                  <a:lnTo>
                    <a:pt x="1959" y="952"/>
                  </a:lnTo>
                  <a:lnTo>
                    <a:pt x="1948" y="952"/>
                  </a:lnTo>
                  <a:lnTo>
                    <a:pt x="1927" y="952"/>
                  </a:lnTo>
                  <a:lnTo>
                    <a:pt x="1910" y="958"/>
                  </a:lnTo>
                  <a:lnTo>
                    <a:pt x="1889" y="960"/>
                  </a:lnTo>
                  <a:lnTo>
                    <a:pt x="1872" y="963"/>
                  </a:lnTo>
                  <a:lnTo>
                    <a:pt x="1855" y="969"/>
                  </a:lnTo>
                  <a:lnTo>
                    <a:pt x="1843" y="975"/>
                  </a:lnTo>
                  <a:lnTo>
                    <a:pt x="1830" y="980"/>
                  </a:lnTo>
                  <a:lnTo>
                    <a:pt x="1818" y="986"/>
                  </a:lnTo>
                  <a:lnTo>
                    <a:pt x="1809" y="994"/>
                  </a:lnTo>
                  <a:lnTo>
                    <a:pt x="1801" y="1001"/>
                  </a:lnTo>
                  <a:lnTo>
                    <a:pt x="1786" y="1015"/>
                  </a:lnTo>
                  <a:lnTo>
                    <a:pt x="1777" y="1032"/>
                  </a:lnTo>
                  <a:lnTo>
                    <a:pt x="1769" y="1051"/>
                  </a:lnTo>
                  <a:lnTo>
                    <a:pt x="1763" y="1070"/>
                  </a:lnTo>
                  <a:lnTo>
                    <a:pt x="1756" y="1087"/>
                  </a:lnTo>
                  <a:lnTo>
                    <a:pt x="1750" y="1106"/>
                  </a:lnTo>
                  <a:lnTo>
                    <a:pt x="1744" y="1123"/>
                  </a:lnTo>
                  <a:lnTo>
                    <a:pt x="1739" y="1142"/>
                  </a:lnTo>
                  <a:lnTo>
                    <a:pt x="1733" y="1150"/>
                  </a:lnTo>
                  <a:lnTo>
                    <a:pt x="1727" y="1159"/>
                  </a:lnTo>
                  <a:lnTo>
                    <a:pt x="1722" y="1169"/>
                  </a:lnTo>
                  <a:lnTo>
                    <a:pt x="1716" y="1178"/>
                  </a:lnTo>
                  <a:lnTo>
                    <a:pt x="1706" y="1186"/>
                  </a:lnTo>
                  <a:lnTo>
                    <a:pt x="1699" y="1193"/>
                  </a:lnTo>
                  <a:lnTo>
                    <a:pt x="1689" y="1201"/>
                  </a:lnTo>
                  <a:lnTo>
                    <a:pt x="1680" y="1210"/>
                  </a:lnTo>
                  <a:lnTo>
                    <a:pt x="1665" y="1214"/>
                  </a:lnTo>
                  <a:lnTo>
                    <a:pt x="1649" y="1220"/>
                  </a:lnTo>
                  <a:lnTo>
                    <a:pt x="1640" y="1220"/>
                  </a:lnTo>
                  <a:lnTo>
                    <a:pt x="1630" y="1224"/>
                  </a:lnTo>
                  <a:lnTo>
                    <a:pt x="1619" y="1224"/>
                  </a:lnTo>
                  <a:lnTo>
                    <a:pt x="1609" y="1228"/>
                  </a:lnTo>
                  <a:lnTo>
                    <a:pt x="1596" y="1228"/>
                  </a:lnTo>
                  <a:lnTo>
                    <a:pt x="1587" y="1229"/>
                  </a:lnTo>
                  <a:lnTo>
                    <a:pt x="1571" y="1229"/>
                  </a:lnTo>
                  <a:lnTo>
                    <a:pt x="1560" y="1231"/>
                  </a:lnTo>
                  <a:lnTo>
                    <a:pt x="1543" y="1231"/>
                  </a:lnTo>
                  <a:lnTo>
                    <a:pt x="1531" y="1231"/>
                  </a:lnTo>
                  <a:lnTo>
                    <a:pt x="1516" y="1231"/>
                  </a:lnTo>
                  <a:lnTo>
                    <a:pt x="1505" y="1231"/>
                  </a:lnTo>
                  <a:lnTo>
                    <a:pt x="1488" y="1229"/>
                  </a:lnTo>
                  <a:lnTo>
                    <a:pt x="1471" y="1228"/>
                  </a:lnTo>
                  <a:lnTo>
                    <a:pt x="1454" y="1226"/>
                  </a:lnTo>
                  <a:lnTo>
                    <a:pt x="1438" y="1226"/>
                  </a:lnTo>
                  <a:lnTo>
                    <a:pt x="1419" y="1222"/>
                  </a:lnTo>
                  <a:lnTo>
                    <a:pt x="1402" y="1222"/>
                  </a:lnTo>
                  <a:lnTo>
                    <a:pt x="1385" y="1218"/>
                  </a:lnTo>
                  <a:lnTo>
                    <a:pt x="1368" y="1218"/>
                  </a:lnTo>
                  <a:lnTo>
                    <a:pt x="1347" y="1214"/>
                  </a:lnTo>
                  <a:lnTo>
                    <a:pt x="1328" y="1210"/>
                  </a:lnTo>
                  <a:lnTo>
                    <a:pt x="1309" y="1207"/>
                  </a:lnTo>
                  <a:lnTo>
                    <a:pt x="1290" y="1205"/>
                  </a:lnTo>
                  <a:lnTo>
                    <a:pt x="1269" y="1199"/>
                  </a:lnTo>
                  <a:lnTo>
                    <a:pt x="1250" y="1197"/>
                  </a:lnTo>
                  <a:lnTo>
                    <a:pt x="1229" y="1191"/>
                  </a:lnTo>
                  <a:lnTo>
                    <a:pt x="1210" y="1190"/>
                  </a:lnTo>
                  <a:lnTo>
                    <a:pt x="1187" y="1184"/>
                  </a:lnTo>
                  <a:lnTo>
                    <a:pt x="1167" y="1178"/>
                  </a:lnTo>
                  <a:lnTo>
                    <a:pt x="1146" y="1172"/>
                  </a:lnTo>
                  <a:lnTo>
                    <a:pt x="1125" y="1167"/>
                  </a:lnTo>
                  <a:lnTo>
                    <a:pt x="1102" y="1161"/>
                  </a:lnTo>
                  <a:lnTo>
                    <a:pt x="1081" y="1155"/>
                  </a:lnTo>
                  <a:lnTo>
                    <a:pt x="1058" y="1150"/>
                  </a:lnTo>
                  <a:lnTo>
                    <a:pt x="1037" y="1144"/>
                  </a:lnTo>
                  <a:lnTo>
                    <a:pt x="1014" y="1136"/>
                  </a:lnTo>
                  <a:lnTo>
                    <a:pt x="992" y="1129"/>
                  </a:lnTo>
                  <a:lnTo>
                    <a:pt x="969" y="1121"/>
                  </a:lnTo>
                  <a:lnTo>
                    <a:pt x="948" y="1115"/>
                  </a:lnTo>
                  <a:lnTo>
                    <a:pt x="925" y="1106"/>
                  </a:lnTo>
                  <a:lnTo>
                    <a:pt x="904" y="1100"/>
                  </a:lnTo>
                  <a:lnTo>
                    <a:pt x="881" y="1091"/>
                  </a:lnTo>
                  <a:lnTo>
                    <a:pt x="861" y="1085"/>
                  </a:lnTo>
                  <a:lnTo>
                    <a:pt x="838" y="1075"/>
                  </a:lnTo>
                  <a:lnTo>
                    <a:pt x="815" y="1066"/>
                  </a:lnTo>
                  <a:lnTo>
                    <a:pt x="792" y="1056"/>
                  </a:lnTo>
                  <a:lnTo>
                    <a:pt x="771" y="1049"/>
                  </a:lnTo>
                  <a:lnTo>
                    <a:pt x="748" y="1037"/>
                  </a:lnTo>
                  <a:lnTo>
                    <a:pt x="727" y="1028"/>
                  </a:lnTo>
                  <a:lnTo>
                    <a:pt x="707" y="1018"/>
                  </a:lnTo>
                  <a:lnTo>
                    <a:pt x="686" y="1009"/>
                  </a:lnTo>
                  <a:lnTo>
                    <a:pt x="663" y="998"/>
                  </a:lnTo>
                  <a:lnTo>
                    <a:pt x="642" y="988"/>
                  </a:lnTo>
                  <a:lnTo>
                    <a:pt x="621" y="977"/>
                  </a:lnTo>
                  <a:lnTo>
                    <a:pt x="602" y="967"/>
                  </a:lnTo>
                  <a:lnTo>
                    <a:pt x="581" y="956"/>
                  </a:lnTo>
                  <a:lnTo>
                    <a:pt x="562" y="944"/>
                  </a:lnTo>
                  <a:lnTo>
                    <a:pt x="541" y="933"/>
                  </a:lnTo>
                  <a:lnTo>
                    <a:pt x="524" y="922"/>
                  </a:lnTo>
                  <a:lnTo>
                    <a:pt x="503" y="908"/>
                  </a:lnTo>
                  <a:lnTo>
                    <a:pt x="484" y="895"/>
                  </a:lnTo>
                  <a:lnTo>
                    <a:pt x="465" y="882"/>
                  </a:lnTo>
                  <a:lnTo>
                    <a:pt x="448" y="870"/>
                  </a:lnTo>
                  <a:lnTo>
                    <a:pt x="429" y="859"/>
                  </a:lnTo>
                  <a:lnTo>
                    <a:pt x="412" y="847"/>
                  </a:lnTo>
                  <a:lnTo>
                    <a:pt x="395" y="836"/>
                  </a:lnTo>
                  <a:lnTo>
                    <a:pt x="378" y="825"/>
                  </a:lnTo>
                  <a:lnTo>
                    <a:pt x="361" y="811"/>
                  </a:lnTo>
                  <a:lnTo>
                    <a:pt x="344" y="800"/>
                  </a:lnTo>
                  <a:lnTo>
                    <a:pt x="328" y="788"/>
                  </a:lnTo>
                  <a:lnTo>
                    <a:pt x="315" y="777"/>
                  </a:lnTo>
                  <a:lnTo>
                    <a:pt x="298" y="766"/>
                  </a:lnTo>
                  <a:lnTo>
                    <a:pt x="285" y="754"/>
                  </a:lnTo>
                  <a:lnTo>
                    <a:pt x="269" y="743"/>
                  </a:lnTo>
                  <a:lnTo>
                    <a:pt x="258" y="733"/>
                  </a:lnTo>
                  <a:lnTo>
                    <a:pt x="243" y="722"/>
                  </a:lnTo>
                  <a:lnTo>
                    <a:pt x="230" y="711"/>
                  </a:lnTo>
                  <a:lnTo>
                    <a:pt x="216" y="699"/>
                  </a:lnTo>
                  <a:lnTo>
                    <a:pt x="205" y="688"/>
                  </a:lnTo>
                  <a:lnTo>
                    <a:pt x="191" y="676"/>
                  </a:lnTo>
                  <a:lnTo>
                    <a:pt x="180" y="665"/>
                  </a:lnTo>
                  <a:lnTo>
                    <a:pt x="169" y="654"/>
                  </a:lnTo>
                  <a:lnTo>
                    <a:pt x="159" y="644"/>
                  </a:lnTo>
                  <a:lnTo>
                    <a:pt x="148" y="633"/>
                  </a:lnTo>
                  <a:lnTo>
                    <a:pt x="136" y="621"/>
                  </a:lnTo>
                  <a:lnTo>
                    <a:pt x="127" y="612"/>
                  </a:lnTo>
                  <a:lnTo>
                    <a:pt x="119" y="602"/>
                  </a:lnTo>
                  <a:lnTo>
                    <a:pt x="108" y="591"/>
                  </a:lnTo>
                  <a:lnTo>
                    <a:pt x="100" y="581"/>
                  </a:lnTo>
                  <a:lnTo>
                    <a:pt x="91" y="572"/>
                  </a:lnTo>
                  <a:lnTo>
                    <a:pt x="85" y="562"/>
                  </a:lnTo>
                  <a:lnTo>
                    <a:pt x="76" y="551"/>
                  </a:lnTo>
                  <a:lnTo>
                    <a:pt x="68" y="539"/>
                  </a:lnTo>
                  <a:lnTo>
                    <a:pt x="60" y="530"/>
                  </a:lnTo>
                  <a:lnTo>
                    <a:pt x="55" y="520"/>
                  </a:lnTo>
                  <a:lnTo>
                    <a:pt x="47" y="509"/>
                  </a:lnTo>
                  <a:lnTo>
                    <a:pt x="41" y="500"/>
                  </a:lnTo>
                  <a:lnTo>
                    <a:pt x="36" y="490"/>
                  </a:lnTo>
                  <a:lnTo>
                    <a:pt x="32" y="482"/>
                  </a:lnTo>
                  <a:lnTo>
                    <a:pt x="26" y="471"/>
                  </a:lnTo>
                  <a:lnTo>
                    <a:pt x="20" y="463"/>
                  </a:lnTo>
                  <a:lnTo>
                    <a:pt x="17" y="452"/>
                  </a:lnTo>
                  <a:lnTo>
                    <a:pt x="15" y="444"/>
                  </a:lnTo>
                  <a:lnTo>
                    <a:pt x="7" y="427"/>
                  </a:lnTo>
                  <a:lnTo>
                    <a:pt x="5" y="410"/>
                  </a:lnTo>
                  <a:lnTo>
                    <a:pt x="0" y="393"/>
                  </a:lnTo>
                  <a:lnTo>
                    <a:pt x="0" y="376"/>
                  </a:lnTo>
                  <a:lnTo>
                    <a:pt x="0" y="359"/>
                  </a:lnTo>
                  <a:lnTo>
                    <a:pt x="3" y="344"/>
                  </a:lnTo>
                  <a:lnTo>
                    <a:pt x="5" y="327"/>
                  </a:lnTo>
                  <a:lnTo>
                    <a:pt x="11" y="311"/>
                  </a:lnTo>
                  <a:lnTo>
                    <a:pt x="17" y="296"/>
                  </a:lnTo>
                  <a:lnTo>
                    <a:pt x="28" y="283"/>
                  </a:lnTo>
                  <a:lnTo>
                    <a:pt x="32" y="273"/>
                  </a:lnTo>
                  <a:lnTo>
                    <a:pt x="43" y="266"/>
                  </a:lnTo>
                  <a:lnTo>
                    <a:pt x="55" y="258"/>
                  </a:lnTo>
                  <a:lnTo>
                    <a:pt x="72" y="251"/>
                  </a:lnTo>
                  <a:lnTo>
                    <a:pt x="91" y="241"/>
                  </a:lnTo>
                  <a:lnTo>
                    <a:pt x="114" y="235"/>
                  </a:lnTo>
                  <a:lnTo>
                    <a:pt x="138" y="226"/>
                  </a:lnTo>
                  <a:lnTo>
                    <a:pt x="169" y="220"/>
                  </a:lnTo>
                  <a:lnTo>
                    <a:pt x="199" y="211"/>
                  </a:lnTo>
                  <a:lnTo>
                    <a:pt x="233" y="203"/>
                  </a:lnTo>
                  <a:lnTo>
                    <a:pt x="269" y="195"/>
                  </a:lnTo>
                  <a:lnTo>
                    <a:pt x="309" y="188"/>
                  </a:lnTo>
                  <a:lnTo>
                    <a:pt x="349" y="180"/>
                  </a:lnTo>
                  <a:lnTo>
                    <a:pt x="393" y="173"/>
                  </a:lnTo>
                  <a:lnTo>
                    <a:pt x="439" y="165"/>
                  </a:lnTo>
                  <a:lnTo>
                    <a:pt x="488" y="159"/>
                  </a:lnTo>
                  <a:lnTo>
                    <a:pt x="536" y="150"/>
                  </a:lnTo>
                  <a:lnTo>
                    <a:pt x="587" y="142"/>
                  </a:lnTo>
                  <a:lnTo>
                    <a:pt x="638" y="135"/>
                  </a:lnTo>
                  <a:lnTo>
                    <a:pt x="695" y="129"/>
                  </a:lnTo>
                  <a:lnTo>
                    <a:pt x="748" y="121"/>
                  </a:lnTo>
                  <a:lnTo>
                    <a:pt x="807" y="114"/>
                  </a:lnTo>
                  <a:lnTo>
                    <a:pt x="864" y="106"/>
                  </a:lnTo>
                  <a:lnTo>
                    <a:pt x="927" y="100"/>
                  </a:lnTo>
                  <a:lnTo>
                    <a:pt x="986" y="93"/>
                  </a:lnTo>
                  <a:lnTo>
                    <a:pt x="1049" y="87"/>
                  </a:lnTo>
                  <a:lnTo>
                    <a:pt x="1111" y="79"/>
                  </a:lnTo>
                  <a:lnTo>
                    <a:pt x="1176" y="74"/>
                  </a:lnTo>
                  <a:lnTo>
                    <a:pt x="1239" y="68"/>
                  </a:lnTo>
                  <a:lnTo>
                    <a:pt x="1305" y="62"/>
                  </a:lnTo>
                  <a:lnTo>
                    <a:pt x="1370" y="57"/>
                  </a:lnTo>
                  <a:lnTo>
                    <a:pt x="1435" y="53"/>
                  </a:lnTo>
                  <a:lnTo>
                    <a:pt x="1497" y="47"/>
                  </a:lnTo>
                  <a:lnTo>
                    <a:pt x="1564" y="41"/>
                  </a:lnTo>
                  <a:lnTo>
                    <a:pt x="1628" y="36"/>
                  </a:lnTo>
                  <a:lnTo>
                    <a:pt x="1695" y="32"/>
                  </a:lnTo>
                  <a:lnTo>
                    <a:pt x="1760" y="26"/>
                  </a:lnTo>
                  <a:lnTo>
                    <a:pt x="1824" y="22"/>
                  </a:lnTo>
                  <a:lnTo>
                    <a:pt x="1889" y="19"/>
                  </a:lnTo>
                  <a:lnTo>
                    <a:pt x="1953" y="17"/>
                  </a:lnTo>
                  <a:lnTo>
                    <a:pt x="2014" y="11"/>
                  </a:lnTo>
                  <a:lnTo>
                    <a:pt x="2077" y="9"/>
                  </a:lnTo>
                  <a:lnTo>
                    <a:pt x="2138" y="5"/>
                  </a:lnTo>
                  <a:lnTo>
                    <a:pt x="2201" y="5"/>
                  </a:lnTo>
                  <a:lnTo>
                    <a:pt x="2259" y="2"/>
                  </a:lnTo>
                  <a:lnTo>
                    <a:pt x="2318" y="2"/>
                  </a:lnTo>
                  <a:lnTo>
                    <a:pt x="2375" y="2"/>
                  </a:lnTo>
                  <a:lnTo>
                    <a:pt x="2432" y="2"/>
                  </a:lnTo>
                  <a:lnTo>
                    <a:pt x="2484" y="0"/>
                  </a:lnTo>
                  <a:lnTo>
                    <a:pt x="2537" y="0"/>
                  </a:lnTo>
                  <a:lnTo>
                    <a:pt x="2588" y="0"/>
                  </a:lnTo>
                  <a:lnTo>
                    <a:pt x="2638" y="2"/>
                  </a:lnTo>
                  <a:lnTo>
                    <a:pt x="2683" y="2"/>
                  </a:lnTo>
                  <a:lnTo>
                    <a:pt x="2731" y="3"/>
                  </a:lnTo>
                  <a:lnTo>
                    <a:pt x="2775" y="5"/>
                  </a:lnTo>
                  <a:lnTo>
                    <a:pt x="2816" y="9"/>
                  </a:lnTo>
                  <a:lnTo>
                    <a:pt x="2854" y="11"/>
                  </a:lnTo>
                  <a:lnTo>
                    <a:pt x="2890" y="15"/>
                  </a:lnTo>
                  <a:lnTo>
                    <a:pt x="2923" y="17"/>
                  </a:lnTo>
                  <a:lnTo>
                    <a:pt x="2955" y="22"/>
                  </a:lnTo>
                  <a:lnTo>
                    <a:pt x="2982" y="28"/>
                  </a:lnTo>
                  <a:lnTo>
                    <a:pt x="3006" y="34"/>
                  </a:lnTo>
                  <a:lnTo>
                    <a:pt x="3029" y="40"/>
                  </a:lnTo>
                  <a:lnTo>
                    <a:pt x="3050" y="47"/>
                  </a:lnTo>
                  <a:lnTo>
                    <a:pt x="3065" y="53"/>
                  </a:lnTo>
                  <a:lnTo>
                    <a:pt x="3082" y="59"/>
                  </a:lnTo>
                  <a:lnTo>
                    <a:pt x="3098" y="64"/>
                  </a:lnTo>
                  <a:lnTo>
                    <a:pt x="3113" y="72"/>
                  </a:lnTo>
                  <a:lnTo>
                    <a:pt x="3126" y="78"/>
                  </a:lnTo>
                  <a:lnTo>
                    <a:pt x="3141" y="85"/>
                  </a:lnTo>
                  <a:lnTo>
                    <a:pt x="3157" y="91"/>
                  </a:lnTo>
                  <a:lnTo>
                    <a:pt x="3172" y="98"/>
                  </a:lnTo>
                  <a:lnTo>
                    <a:pt x="3183" y="104"/>
                  </a:lnTo>
                  <a:lnTo>
                    <a:pt x="3196" y="110"/>
                  </a:lnTo>
                  <a:lnTo>
                    <a:pt x="3208" y="116"/>
                  </a:lnTo>
                  <a:lnTo>
                    <a:pt x="3221" y="123"/>
                  </a:lnTo>
                  <a:lnTo>
                    <a:pt x="3231" y="129"/>
                  </a:lnTo>
                  <a:lnTo>
                    <a:pt x="3242" y="136"/>
                  </a:lnTo>
                  <a:lnTo>
                    <a:pt x="3254" y="142"/>
                  </a:lnTo>
                  <a:lnTo>
                    <a:pt x="3265" y="150"/>
                  </a:lnTo>
                  <a:lnTo>
                    <a:pt x="3273" y="156"/>
                  </a:lnTo>
                  <a:lnTo>
                    <a:pt x="3282" y="161"/>
                  </a:lnTo>
                  <a:lnTo>
                    <a:pt x="3292" y="167"/>
                  </a:lnTo>
                  <a:lnTo>
                    <a:pt x="3301" y="175"/>
                  </a:lnTo>
                  <a:lnTo>
                    <a:pt x="3316" y="186"/>
                  </a:lnTo>
                  <a:lnTo>
                    <a:pt x="3333" y="199"/>
                  </a:lnTo>
                  <a:lnTo>
                    <a:pt x="3345" y="211"/>
                  </a:lnTo>
                  <a:lnTo>
                    <a:pt x="3356" y="222"/>
                  </a:lnTo>
                  <a:lnTo>
                    <a:pt x="3369" y="233"/>
                  </a:lnTo>
                  <a:lnTo>
                    <a:pt x="3379" y="245"/>
                  </a:lnTo>
                  <a:lnTo>
                    <a:pt x="3388" y="254"/>
                  </a:lnTo>
                  <a:lnTo>
                    <a:pt x="3394" y="264"/>
                  </a:lnTo>
                  <a:lnTo>
                    <a:pt x="3400" y="273"/>
                  </a:lnTo>
                  <a:lnTo>
                    <a:pt x="3407" y="283"/>
                  </a:lnTo>
                  <a:lnTo>
                    <a:pt x="3417" y="298"/>
                  </a:lnTo>
                  <a:lnTo>
                    <a:pt x="3425" y="313"/>
                  </a:lnTo>
                  <a:lnTo>
                    <a:pt x="3428" y="323"/>
                  </a:lnTo>
                  <a:lnTo>
                    <a:pt x="3432" y="332"/>
                  </a:lnTo>
                  <a:lnTo>
                    <a:pt x="3432" y="338"/>
                  </a:lnTo>
                  <a:lnTo>
                    <a:pt x="3434" y="342"/>
                  </a:lnTo>
                  <a:close/>
                </a:path>
              </a:pathLst>
            </a:custGeom>
            <a:solidFill>
              <a:srgbClr val="FFD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13" name="Group 15"/>
            <p:cNvGrpSpPr>
              <a:grpSpLocks/>
            </p:cNvGrpSpPr>
            <p:nvPr/>
          </p:nvGrpSpPr>
          <p:grpSpPr bwMode="auto">
            <a:xfrm>
              <a:off x="1646" y="2101"/>
              <a:ext cx="1622" cy="1216"/>
              <a:chOff x="1646" y="2101"/>
              <a:chExt cx="1622" cy="1216"/>
            </a:xfrm>
          </p:grpSpPr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1646" y="2315"/>
                <a:ext cx="1586" cy="878"/>
              </a:xfrm>
              <a:custGeom>
                <a:avLst/>
                <a:gdLst>
                  <a:gd name="T0" fmla="*/ 87 w 3172"/>
                  <a:gd name="T1" fmla="*/ 432 h 1757"/>
                  <a:gd name="T2" fmla="*/ 72 w 3172"/>
                  <a:gd name="T3" fmla="*/ 493 h 1757"/>
                  <a:gd name="T4" fmla="*/ 58 w 3172"/>
                  <a:gd name="T5" fmla="*/ 565 h 1757"/>
                  <a:gd name="T6" fmla="*/ 51 w 3172"/>
                  <a:gd name="T7" fmla="*/ 612 h 1757"/>
                  <a:gd name="T8" fmla="*/ 43 w 3172"/>
                  <a:gd name="T9" fmla="*/ 660 h 1757"/>
                  <a:gd name="T10" fmla="*/ 36 w 3172"/>
                  <a:gd name="T11" fmla="*/ 709 h 1757"/>
                  <a:gd name="T12" fmla="*/ 26 w 3172"/>
                  <a:gd name="T13" fmla="*/ 755 h 1757"/>
                  <a:gd name="T14" fmla="*/ 19 w 3172"/>
                  <a:gd name="T15" fmla="*/ 799 h 1757"/>
                  <a:gd name="T16" fmla="*/ 11 w 3172"/>
                  <a:gd name="T17" fmla="*/ 850 h 1757"/>
                  <a:gd name="T18" fmla="*/ 1 w 3172"/>
                  <a:gd name="T19" fmla="*/ 913 h 1757"/>
                  <a:gd name="T20" fmla="*/ 0 w 3172"/>
                  <a:gd name="T21" fmla="*/ 949 h 1757"/>
                  <a:gd name="T22" fmla="*/ 15 w 3172"/>
                  <a:gd name="T23" fmla="*/ 989 h 1757"/>
                  <a:gd name="T24" fmla="*/ 36 w 3172"/>
                  <a:gd name="T25" fmla="*/ 1032 h 1757"/>
                  <a:gd name="T26" fmla="*/ 66 w 3172"/>
                  <a:gd name="T27" fmla="*/ 1088 h 1757"/>
                  <a:gd name="T28" fmla="*/ 108 w 3172"/>
                  <a:gd name="T29" fmla="*/ 1150 h 1757"/>
                  <a:gd name="T30" fmla="*/ 161 w 3172"/>
                  <a:gd name="T31" fmla="*/ 1221 h 1757"/>
                  <a:gd name="T32" fmla="*/ 228 w 3172"/>
                  <a:gd name="T33" fmla="*/ 1293 h 1757"/>
                  <a:gd name="T34" fmla="*/ 306 w 3172"/>
                  <a:gd name="T35" fmla="*/ 1369 h 1757"/>
                  <a:gd name="T36" fmla="*/ 397 w 3172"/>
                  <a:gd name="T37" fmla="*/ 1443 h 1757"/>
                  <a:gd name="T38" fmla="*/ 505 w 3172"/>
                  <a:gd name="T39" fmla="*/ 1515 h 1757"/>
                  <a:gd name="T40" fmla="*/ 629 w 3172"/>
                  <a:gd name="T41" fmla="*/ 1582 h 1757"/>
                  <a:gd name="T42" fmla="*/ 771 w 3172"/>
                  <a:gd name="T43" fmla="*/ 1643 h 1757"/>
                  <a:gd name="T44" fmla="*/ 931 w 3172"/>
                  <a:gd name="T45" fmla="*/ 1690 h 1757"/>
                  <a:gd name="T46" fmla="*/ 1111 w 3172"/>
                  <a:gd name="T47" fmla="*/ 1726 h 1757"/>
                  <a:gd name="T48" fmla="*/ 1309 w 3172"/>
                  <a:gd name="T49" fmla="*/ 1749 h 1757"/>
                  <a:gd name="T50" fmla="*/ 1539 w 3172"/>
                  <a:gd name="T51" fmla="*/ 1224 h 1757"/>
                  <a:gd name="T52" fmla="*/ 2716 w 3172"/>
                  <a:gd name="T53" fmla="*/ 1618 h 1757"/>
                  <a:gd name="T54" fmla="*/ 2775 w 3172"/>
                  <a:gd name="T55" fmla="*/ 1608 h 1757"/>
                  <a:gd name="T56" fmla="*/ 2851 w 3172"/>
                  <a:gd name="T57" fmla="*/ 1586 h 1757"/>
                  <a:gd name="T58" fmla="*/ 2904 w 3172"/>
                  <a:gd name="T59" fmla="*/ 1567 h 1757"/>
                  <a:gd name="T60" fmla="*/ 2946 w 3172"/>
                  <a:gd name="T61" fmla="*/ 1546 h 1757"/>
                  <a:gd name="T62" fmla="*/ 2987 w 3172"/>
                  <a:gd name="T63" fmla="*/ 1519 h 1757"/>
                  <a:gd name="T64" fmla="*/ 3027 w 3172"/>
                  <a:gd name="T65" fmla="*/ 1489 h 1757"/>
                  <a:gd name="T66" fmla="*/ 3067 w 3172"/>
                  <a:gd name="T67" fmla="*/ 1454 h 1757"/>
                  <a:gd name="T68" fmla="*/ 3100 w 3172"/>
                  <a:gd name="T69" fmla="*/ 1413 h 1757"/>
                  <a:gd name="T70" fmla="*/ 3128 w 3172"/>
                  <a:gd name="T71" fmla="*/ 1365 h 1757"/>
                  <a:gd name="T72" fmla="*/ 3149 w 3172"/>
                  <a:gd name="T73" fmla="*/ 1312 h 1757"/>
                  <a:gd name="T74" fmla="*/ 3162 w 3172"/>
                  <a:gd name="T75" fmla="*/ 1253 h 1757"/>
                  <a:gd name="T76" fmla="*/ 3168 w 3172"/>
                  <a:gd name="T77" fmla="*/ 1184 h 1757"/>
                  <a:gd name="T78" fmla="*/ 3170 w 3172"/>
                  <a:gd name="T79" fmla="*/ 1116 h 1757"/>
                  <a:gd name="T80" fmla="*/ 3170 w 3172"/>
                  <a:gd name="T81" fmla="*/ 1044 h 1757"/>
                  <a:gd name="T82" fmla="*/ 3168 w 3172"/>
                  <a:gd name="T83" fmla="*/ 975 h 1757"/>
                  <a:gd name="T84" fmla="*/ 3162 w 3172"/>
                  <a:gd name="T85" fmla="*/ 903 h 1757"/>
                  <a:gd name="T86" fmla="*/ 3159 w 3172"/>
                  <a:gd name="T87" fmla="*/ 835 h 1757"/>
                  <a:gd name="T88" fmla="*/ 3153 w 3172"/>
                  <a:gd name="T89" fmla="*/ 768 h 1757"/>
                  <a:gd name="T90" fmla="*/ 3149 w 3172"/>
                  <a:gd name="T91" fmla="*/ 705 h 1757"/>
                  <a:gd name="T92" fmla="*/ 3141 w 3172"/>
                  <a:gd name="T93" fmla="*/ 647 h 1757"/>
                  <a:gd name="T94" fmla="*/ 3134 w 3172"/>
                  <a:gd name="T95" fmla="*/ 591 h 1757"/>
                  <a:gd name="T96" fmla="*/ 3128 w 3172"/>
                  <a:gd name="T97" fmla="*/ 544 h 1757"/>
                  <a:gd name="T98" fmla="*/ 3119 w 3172"/>
                  <a:gd name="T99" fmla="*/ 476 h 1757"/>
                  <a:gd name="T100" fmla="*/ 3111 w 3172"/>
                  <a:gd name="T101" fmla="*/ 420 h 1757"/>
                  <a:gd name="T102" fmla="*/ 96 w 3172"/>
                  <a:gd name="T103" fmla="*/ 409 h 175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3172"/>
                  <a:gd name="T157" fmla="*/ 0 h 1757"/>
                  <a:gd name="T158" fmla="*/ 3172 w 3172"/>
                  <a:gd name="T159" fmla="*/ 1757 h 1757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3172" h="1757">
                    <a:moveTo>
                      <a:pt x="96" y="409"/>
                    </a:moveTo>
                    <a:lnTo>
                      <a:pt x="93" y="413"/>
                    </a:lnTo>
                    <a:lnTo>
                      <a:pt x="91" y="420"/>
                    </a:lnTo>
                    <a:lnTo>
                      <a:pt x="87" y="432"/>
                    </a:lnTo>
                    <a:lnTo>
                      <a:pt x="85" y="445"/>
                    </a:lnTo>
                    <a:lnTo>
                      <a:pt x="79" y="458"/>
                    </a:lnTo>
                    <a:lnTo>
                      <a:pt x="77" y="476"/>
                    </a:lnTo>
                    <a:lnTo>
                      <a:pt x="72" y="493"/>
                    </a:lnTo>
                    <a:lnTo>
                      <a:pt x="70" y="514"/>
                    </a:lnTo>
                    <a:lnTo>
                      <a:pt x="64" y="533"/>
                    </a:lnTo>
                    <a:lnTo>
                      <a:pt x="60" y="553"/>
                    </a:lnTo>
                    <a:lnTo>
                      <a:pt x="58" y="565"/>
                    </a:lnTo>
                    <a:lnTo>
                      <a:pt x="57" y="576"/>
                    </a:lnTo>
                    <a:lnTo>
                      <a:pt x="55" y="588"/>
                    </a:lnTo>
                    <a:lnTo>
                      <a:pt x="55" y="601"/>
                    </a:lnTo>
                    <a:lnTo>
                      <a:pt x="51" y="612"/>
                    </a:lnTo>
                    <a:lnTo>
                      <a:pt x="49" y="624"/>
                    </a:lnTo>
                    <a:lnTo>
                      <a:pt x="47" y="635"/>
                    </a:lnTo>
                    <a:lnTo>
                      <a:pt x="45" y="648"/>
                    </a:lnTo>
                    <a:lnTo>
                      <a:pt x="43" y="660"/>
                    </a:lnTo>
                    <a:lnTo>
                      <a:pt x="41" y="671"/>
                    </a:lnTo>
                    <a:lnTo>
                      <a:pt x="39" y="685"/>
                    </a:lnTo>
                    <a:lnTo>
                      <a:pt x="39" y="698"/>
                    </a:lnTo>
                    <a:lnTo>
                      <a:pt x="36" y="709"/>
                    </a:lnTo>
                    <a:lnTo>
                      <a:pt x="34" y="721"/>
                    </a:lnTo>
                    <a:lnTo>
                      <a:pt x="32" y="732"/>
                    </a:lnTo>
                    <a:lnTo>
                      <a:pt x="30" y="744"/>
                    </a:lnTo>
                    <a:lnTo>
                      <a:pt x="26" y="755"/>
                    </a:lnTo>
                    <a:lnTo>
                      <a:pt x="26" y="766"/>
                    </a:lnTo>
                    <a:lnTo>
                      <a:pt x="22" y="778"/>
                    </a:lnTo>
                    <a:lnTo>
                      <a:pt x="22" y="789"/>
                    </a:lnTo>
                    <a:lnTo>
                      <a:pt x="19" y="799"/>
                    </a:lnTo>
                    <a:lnTo>
                      <a:pt x="17" y="810"/>
                    </a:lnTo>
                    <a:lnTo>
                      <a:pt x="15" y="820"/>
                    </a:lnTo>
                    <a:lnTo>
                      <a:pt x="15" y="831"/>
                    </a:lnTo>
                    <a:lnTo>
                      <a:pt x="11" y="850"/>
                    </a:lnTo>
                    <a:lnTo>
                      <a:pt x="11" y="871"/>
                    </a:lnTo>
                    <a:lnTo>
                      <a:pt x="7" y="886"/>
                    </a:lnTo>
                    <a:lnTo>
                      <a:pt x="5" y="901"/>
                    </a:lnTo>
                    <a:lnTo>
                      <a:pt x="1" y="913"/>
                    </a:lnTo>
                    <a:lnTo>
                      <a:pt x="1" y="926"/>
                    </a:lnTo>
                    <a:lnTo>
                      <a:pt x="0" y="941"/>
                    </a:lnTo>
                    <a:lnTo>
                      <a:pt x="0" y="949"/>
                    </a:lnTo>
                    <a:lnTo>
                      <a:pt x="1" y="956"/>
                    </a:lnTo>
                    <a:lnTo>
                      <a:pt x="5" y="966"/>
                    </a:lnTo>
                    <a:lnTo>
                      <a:pt x="13" y="983"/>
                    </a:lnTo>
                    <a:lnTo>
                      <a:pt x="15" y="989"/>
                    </a:lnTo>
                    <a:lnTo>
                      <a:pt x="19" y="998"/>
                    </a:lnTo>
                    <a:lnTo>
                      <a:pt x="24" y="1010"/>
                    </a:lnTo>
                    <a:lnTo>
                      <a:pt x="30" y="1021"/>
                    </a:lnTo>
                    <a:lnTo>
                      <a:pt x="36" y="1032"/>
                    </a:lnTo>
                    <a:lnTo>
                      <a:pt x="43" y="1046"/>
                    </a:lnTo>
                    <a:lnTo>
                      <a:pt x="51" y="1059"/>
                    </a:lnTo>
                    <a:lnTo>
                      <a:pt x="60" y="1074"/>
                    </a:lnTo>
                    <a:lnTo>
                      <a:pt x="66" y="1088"/>
                    </a:lnTo>
                    <a:lnTo>
                      <a:pt x="76" y="1103"/>
                    </a:lnTo>
                    <a:lnTo>
                      <a:pt x="85" y="1118"/>
                    </a:lnTo>
                    <a:lnTo>
                      <a:pt x="96" y="1135"/>
                    </a:lnTo>
                    <a:lnTo>
                      <a:pt x="108" y="1150"/>
                    </a:lnTo>
                    <a:lnTo>
                      <a:pt x="119" y="1167"/>
                    </a:lnTo>
                    <a:lnTo>
                      <a:pt x="133" y="1184"/>
                    </a:lnTo>
                    <a:lnTo>
                      <a:pt x="148" y="1204"/>
                    </a:lnTo>
                    <a:lnTo>
                      <a:pt x="161" y="1221"/>
                    </a:lnTo>
                    <a:lnTo>
                      <a:pt x="176" y="1238"/>
                    </a:lnTo>
                    <a:lnTo>
                      <a:pt x="193" y="1257"/>
                    </a:lnTo>
                    <a:lnTo>
                      <a:pt x="211" y="1276"/>
                    </a:lnTo>
                    <a:lnTo>
                      <a:pt x="228" y="1293"/>
                    </a:lnTo>
                    <a:lnTo>
                      <a:pt x="245" y="1312"/>
                    </a:lnTo>
                    <a:lnTo>
                      <a:pt x="264" y="1331"/>
                    </a:lnTo>
                    <a:lnTo>
                      <a:pt x="287" y="1352"/>
                    </a:lnTo>
                    <a:lnTo>
                      <a:pt x="306" y="1369"/>
                    </a:lnTo>
                    <a:lnTo>
                      <a:pt x="326" y="1388"/>
                    </a:lnTo>
                    <a:lnTo>
                      <a:pt x="349" y="1407"/>
                    </a:lnTo>
                    <a:lnTo>
                      <a:pt x="374" y="1426"/>
                    </a:lnTo>
                    <a:lnTo>
                      <a:pt x="397" y="1443"/>
                    </a:lnTo>
                    <a:lnTo>
                      <a:pt x="423" y="1462"/>
                    </a:lnTo>
                    <a:lnTo>
                      <a:pt x="450" y="1479"/>
                    </a:lnTo>
                    <a:lnTo>
                      <a:pt x="479" y="1498"/>
                    </a:lnTo>
                    <a:lnTo>
                      <a:pt x="505" y="1515"/>
                    </a:lnTo>
                    <a:lnTo>
                      <a:pt x="536" y="1532"/>
                    </a:lnTo>
                    <a:lnTo>
                      <a:pt x="564" y="1549"/>
                    </a:lnTo>
                    <a:lnTo>
                      <a:pt x="598" y="1567"/>
                    </a:lnTo>
                    <a:lnTo>
                      <a:pt x="629" y="1582"/>
                    </a:lnTo>
                    <a:lnTo>
                      <a:pt x="665" y="1599"/>
                    </a:lnTo>
                    <a:lnTo>
                      <a:pt x="699" y="1614"/>
                    </a:lnTo>
                    <a:lnTo>
                      <a:pt x="737" y="1629"/>
                    </a:lnTo>
                    <a:lnTo>
                      <a:pt x="771" y="1643"/>
                    </a:lnTo>
                    <a:lnTo>
                      <a:pt x="811" y="1656"/>
                    </a:lnTo>
                    <a:lnTo>
                      <a:pt x="849" y="1667"/>
                    </a:lnTo>
                    <a:lnTo>
                      <a:pt x="891" y="1681"/>
                    </a:lnTo>
                    <a:lnTo>
                      <a:pt x="931" y="1690"/>
                    </a:lnTo>
                    <a:lnTo>
                      <a:pt x="975" y="1702"/>
                    </a:lnTo>
                    <a:lnTo>
                      <a:pt x="1018" y="1711"/>
                    </a:lnTo>
                    <a:lnTo>
                      <a:pt x="1066" y="1721"/>
                    </a:lnTo>
                    <a:lnTo>
                      <a:pt x="1111" y="1726"/>
                    </a:lnTo>
                    <a:lnTo>
                      <a:pt x="1159" y="1734"/>
                    </a:lnTo>
                    <a:lnTo>
                      <a:pt x="1206" y="1740"/>
                    </a:lnTo>
                    <a:lnTo>
                      <a:pt x="1258" y="1747"/>
                    </a:lnTo>
                    <a:lnTo>
                      <a:pt x="1309" y="1749"/>
                    </a:lnTo>
                    <a:lnTo>
                      <a:pt x="1362" y="1753"/>
                    </a:lnTo>
                    <a:lnTo>
                      <a:pt x="1417" y="1755"/>
                    </a:lnTo>
                    <a:lnTo>
                      <a:pt x="1473" y="1757"/>
                    </a:lnTo>
                    <a:lnTo>
                      <a:pt x="1539" y="1224"/>
                    </a:lnTo>
                    <a:lnTo>
                      <a:pt x="2689" y="1624"/>
                    </a:lnTo>
                    <a:lnTo>
                      <a:pt x="2693" y="1622"/>
                    </a:lnTo>
                    <a:lnTo>
                      <a:pt x="2706" y="1620"/>
                    </a:lnTo>
                    <a:lnTo>
                      <a:pt x="2716" y="1618"/>
                    </a:lnTo>
                    <a:lnTo>
                      <a:pt x="2729" y="1616"/>
                    </a:lnTo>
                    <a:lnTo>
                      <a:pt x="2742" y="1614"/>
                    </a:lnTo>
                    <a:lnTo>
                      <a:pt x="2759" y="1612"/>
                    </a:lnTo>
                    <a:lnTo>
                      <a:pt x="2775" y="1608"/>
                    </a:lnTo>
                    <a:lnTo>
                      <a:pt x="2792" y="1605"/>
                    </a:lnTo>
                    <a:lnTo>
                      <a:pt x="2811" y="1599"/>
                    </a:lnTo>
                    <a:lnTo>
                      <a:pt x="2832" y="1593"/>
                    </a:lnTo>
                    <a:lnTo>
                      <a:pt x="2851" y="1586"/>
                    </a:lnTo>
                    <a:lnTo>
                      <a:pt x="2871" y="1580"/>
                    </a:lnTo>
                    <a:lnTo>
                      <a:pt x="2881" y="1574"/>
                    </a:lnTo>
                    <a:lnTo>
                      <a:pt x="2892" y="1570"/>
                    </a:lnTo>
                    <a:lnTo>
                      <a:pt x="2904" y="1567"/>
                    </a:lnTo>
                    <a:lnTo>
                      <a:pt x="2915" y="1563"/>
                    </a:lnTo>
                    <a:lnTo>
                      <a:pt x="2925" y="1557"/>
                    </a:lnTo>
                    <a:lnTo>
                      <a:pt x="2936" y="1551"/>
                    </a:lnTo>
                    <a:lnTo>
                      <a:pt x="2946" y="1546"/>
                    </a:lnTo>
                    <a:lnTo>
                      <a:pt x="2957" y="1540"/>
                    </a:lnTo>
                    <a:lnTo>
                      <a:pt x="2967" y="1532"/>
                    </a:lnTo>
                    <a:lnTo>
                      <a:pt x="2978" y="1527"/>
                    </a:lnTo>
                    <a:lnTo>
                      <a:pt x="2987" y="1519"/>
                    </a:lnTo>
                    <a:lnTo>
                      <a:pt x="2999" y="1513"/>
                    </a:lnTo>
                    <a:lnTo>
                      <a:pt x="3008" y="1504"/>
                    </a:lnTo>
                    <a:lnTo>
                      <a:pt x="3018" y="1498"/>
                    </a:lnTo>
                    <a:lnTo>
                      <a:pt x="3027" y="1489"/>
                    </a:lnTo>
                    <a:lnTo>
                      <a:pt x="3039" y="1483"/>
                    </a:lnTo>
                    <a:lnTo>
                      <a:pt x="3048" y="1473"/>
                    </a:lnTo>
                    <a:lnTo>
                      <a:pt x="3058" y="1464"/>
                    </a:lnTo>
                    <a:lnTo>
                      <a:pt x="3067" y="1454"/>
                    </a:lnTo>
                    <a:lnTo>
                      <a:pt x="3077" y="1447"/>
                    </a:lnTo>
                    <a:lnTo>
                      <a:pt x="3084" y="1435"/>
                    </a:lnTo>
                    <a:lnTo>
                      <a:pt x="3092" y="1424"/>
                    </a:lnTo>
                    <a:lnTo>
                      <a:pt x="3100" y="1413"/>
                    </a:lnTo>
                    <a:lnTo>
                      <a:pt x="3109" y="1403"/>
                    </a:lnTo>
                    <a:lnTo>
                      <a:pt x="3115" y="1390"/>
                    </a:lnTo>
                    <a:lnTo>
                      <a:pt x="3122" y="1378"/>
                    </a:lnTo>
                    <a:lnTo>
                      <a:pt x="3128" y="1365"/>
                    </a:lnTo>
                    <a:lnTo>
                      <a:pt x="3136" y="1354"/>
                    </a:lnTo>
                    <a:lnTo>
                      <a:pt x="3139" y="1338"/>
                    </a:lnTo>
                    <a:lnTo>
                      <a:pt x="3145" y="1325"/>
                    </a:lnTo>
                    <a:lnTo>
                      <a:pt x="3149" y="1312"/>
                    </a:lnTo>
                    <a:lnTo>
                      <a:pt x="3155" y="1299"/>
                    </a:lnTo>
                    <a:lnTo>
                      <a:pt x="3157" y="1283"/>
                    </a:lnTo>
                    <a:lnTo>
                      <a:pt x="3160" y="1268"/>
                    </a:lnTo>
                    <a:lnTo>
                      <a:pt x="3162" y="1253"/>
                    </a:lnTo>
                    <a:lnTo>
                      <a:pt x="3166" y="1238"/>
                    </a:lnTo>
                    <a:lnTo>
                      <a:pt x="3166" y="1219"/>
                    </a:lnTo>
                    <a:lnTo>
                      <a:pt x="3168" y="1202"/>
                    </a:lnTo>
                    <a:lnTo>
                      <a:pt x="3168" y="1184"/>
                    </a:lnTo>
                    <a:lnTo>
                      <a:pt x="3170" y="1167"/>
                    </a:lnTo>
                    <a:lnTo>
                      <a:pt x="3170" y="1150"/>
                    </a:lnTo>
                    <a:lnTo>
                      <a:pt x="3170" y="1133"/>
                    </a:lnTo>
                    <a:lnTo>
                      <a:pt x="3170" y="1116"/>
                    </a:lnTo>
                    <a:lnTo>
                      <a:pt x="3172" y="1099"/>
                    </a:lnTo>
                    <a:lnTo>
                      <a:pt x="3170" y="1080"/>
                    </a:lnTo>
                    <a:lnTo>
                      <a:pt x="3170" y="1063"/>
                    </a:lnTo>
                    <a:lnTo>
                      <a:pt x="3170" y="1044"/>
                    </a:lnTo>
                    <a:lnTo>
                      <a:pt x="3170" y="1027"/>
                    </a:lnTo>
                    <a:lnTo>
                      <a:pt x="3168" y="1010"/>
                    </a:lnTo>
                    <a:lnTo>
                      <a:pt x="3168" y="993"/>
                    </a:lnTo>
                    <a:lnTo>
                      <a:pt x="3168" y="975"/>
                    </a:lnTo>
                    <a:lnTo>
                      <a:pt x="3168" y="958"/>
                    </a:lnTo>
                    <a:lnTo>
                      <a:pt x="3166" y="939"/>
                    </a:lnTo>
                    <a:lnTo>
                      <a:pt x="3164" y="922"/>
                    </a:lnTo>
                    <a:lnTo>
                      <a:pt x="3162" y="903"/>
                    </a:lnTo>
                    <a:lnTo>
                      <a:pt x="3162" y="886"/>
                    </a:lnTo>
                    <a:lnTo>
                      <a:pt x="3160" y="869"/>
                    </a:lnTo>
                    <a:lnTo>
                      <a:pt x="3160" y="852"/>
                    </a:lnTo>
                    <a:lnTo>
                      <a:pt x="3159" y="835"/>
                    </a:lnTo>
                    <a:lnTo>
                      <a:pt x="3159" y="820"/>
                    </a:lnTo>
                    <a:lnTo>
                      <a:pt x="3157" y="802"/>
                    </a:lnTo>
                    <a:lnTo>
                      <a:pt x="3155" y="785"/>
                    </a:lnTo>
                    <a:lnTo>
                      <a:pt x="3153" y="768"/>
                    </a:lnTo>
                    <a:lnTo>
                      <a:pt x="3153" y="753"/>
                    </a:lnTo>
                    <a:lnTo>
                      <a:pt x="3151" y="736"/>
                    </a:lnTo>
                    <a:lnTo>
                      <a:pt x="3151" y="721"/>
                    </a:lnTo>
                    <a:lnTo>
                      <a:pt x="3149" y="705"/>
                    </a:lnTo>
                    <a:lnTo>
                      <a:pt x="3149" y="692"/>
                    </a:lnTo>
                    <a:lnTo>
                      <a:pt x="3145" y="675"/>
                    </a:lnTo>
                    <a:lnTo>
                      <a:pt x="3143" y="662"/>
                    </a:lnTo>
                    <a:lnTo>
                      <a:pt x="3141" y="647"/>
                    </a:lnTo>
                    <a:lnTo>
                      <a:pt x="3141" y="633"/>
                    </a:lnTo>
                    <a:lnTo>
                      <a:pt x="3138" y="618"/>
                    </a:lnTo>
                    <a:lnTo>
                      <a:pt x="3136" y="605"/>
                    </a:lnTo>
                    <a:lnTo>
                      <a:pt x="3134" y="591"/>
                    </a:lnTo>
                    <a:lnTo>
                      <a:pt x="3134" y="580"/>
                    </a:lnTo>
                    <a:lnTo>
                      <a:pt x="3132" y="567"/>
                    </a:lnTo>
                    <a:lnTo>
                      <a:pt x="3130" y="555"/>
                    </a:lnTo>
                    <a:lnTo>
                      <a:pt x="3128" y="544"/>
                    </a:lnTo>
                    <a:lnTo>
                      <a:pt x="3128" y="533"/>
                    </a:lnTo>
                    <a:lnTo>
                      <a:pt x="3124" y="512"/>
                    </a:lnTo>
                    <a:lnTo>
                      <a:pt x="3122" y="495"/>
                    </a:lnTo>
                    <a:lnTo>
                      <a:pt x="3119" y="476"/>
                    </a:lnTo>
                    <a:lnTo>
                      <a:pt x="3117" y="460"/>
                    </a:lnTo>
                    <a:lnTo>
                      <a:pt x="3113" y="445"/>
                    </a:lnTo>
                    <a:lnTo>
                      <a:pt x="3113" y="436"/>
                    </a:lnTo>
                    <a:lnTo>
                      <a:pt x="3111" y="420"/>
                    </a:lnTo>
                    <a:lnTo>
                      <a:pt x="3111" y="417"/>
                    </a:lnTo>
                    <a:lnTo>
                      <a:pt x="526" y="0"/>
                    </a:lnTo>
                    <a:lnTo>
                      <a:pt x="96" y="409"/>
                    </a:lnTo>
                    <a:close/>
                  </a:path>
                </a:pathLst>
              </a:custGeom>
              <a:solidFill>
                <a:srgbClr val="FF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1655" y="2604"/>
                <a:ext cx="744" cy="592"/>
              </a:xfrm>
              <a:custGeom>
                <a:avLst/>
                <a:gdLst>
                  <a:gd name="T0" fmla="*/ 1478 w 1488"/>
                  <a:gd name="T1" fmla="*/ 802 h 1184"/>
                  <a:gd name="T2" fmla="*/ 1478 w 1488"/>
                  <a:gd name="T3" fmla="*/ 875 h 1184"/>
                  <a:gd name="T4" fmla="*/ 1482 w 1488"/>
                  <a:gd name="T5" fmla="*/ 951 h 1184"/>
                  <a:gd name="T6" fmla="*/ 1486 w 1488"/>
                  <a:gd name="T7" fmla="*/ 1065 h 1184"/>
                  <a:gd name="T8" fmla="*/ 1475 w 1488"/>
                  <a:gd name="T9" fmla="*/ 1143 h 1184"/>
                  <a:gd name="T10" fmla="*/ 1421 w 1488"/>
                  <a:gd name="T11" fmla="*/ 1181 h 1184"/>
                  <a:gd name="T12" fmla="*/ 1326 w 1488"/>
                  <a:gd name="T13" fmla="*/ 1175 h 1184"/>
                  <a:gd name="T14" fmla="*/ 1250 w 1488"/>
                  <a:gd name="T15" fmla="*/ 1156 h 1184"/>
                  <a:gd name="T16" fmla="*/ 1165 w 1488"/>
                  <a:gd name="T17" fmla="*/ 1135 h 1184"/>
                  <a:gd name="T18" fmla="*/ 1075 w 1488"/>
                  <a:gd name="T19" fmla="*/ 1112 h 1184"/>
                  <a:gd name="T20" fmla="*/ 984 w 1488"/>
                  <a:gd name="T21" fmla="*/ 1085 h 1184"/>
                  <a:gd name="T22" fmla="*/ 897 w 1488"/>
                  <a:gd name="T23" fmla="*/ 1061 h 1184"/>
                  <a:gd name="T24" fmla="*/ 811 w 1488"/>
                  <a:gd name="T25" fmla="*/ 1030 h 1184"/>
                  <a:gd name="T26" fmla="*/ 737 w 1488"/>
                  <a:gd name="T27" fmla="*/ 1002 h 1184"/>
                  <a:gd name="T28" fmla="*/ 674 w 1488"/>
                  <a:gd name="T29" fmla="*/ 973 h 1184"/>
                  <a:gd name="T30" fmla="*/ 615 w 1488"/>
                  <a:gd name="T31" fmla="*/ 930 h 1184"/>
                  <a:gd name="T32" fmla="*/ 604 w 1488"/>
                  <a:gd name="T33" fmla="*/ 867 h 1184"/>
                  <a:gd name="T34" fmla="*/ 602 w 1488"/>
                  <a:gd name="T35" fmla="*/ 766 h 1184"/>
                  <a:gd name="T36" fmla="*/ 602 w 1488"/>
                  <a:gd name="T37" fmla="*/ 646 h 1184"/>
                  <a:gd name="T38" fmla="*/ 595 w 1488"/>
                  <a:gd name="T39" fmla="*/ 542 h 1184"/>
                  <a:gd name="T40" fmla="*/ 579 w 1488"/>
                  <a:gd name="T41" fmla="*/ 483 h 1184"/>
                  <a:gd name="T42" fmla="*/ 564 w 1488"/>
                  <a:gd name="T43" fmla="*/ 551 h 1184"/>
                  <a:gd name="T44" fmla="*/ 560 w 1488"/>
                  <a:gd name="T45" fmla="*/ 656 h 1184"/>
                  <a:gd name="T46" fmla="*/ 557 w 1488"/>
                  <a:gd name="T47" fmla="*/ 764 h 1184"/>
                  <a:gd name="T48" fmla="*/ 549 w 1488"/>
                  <a:gd name="T49" fmla="*/ 854 h 1184"/>
                  <a:gd name="T50" fmla="*/ 507 w 1488"/>
                  <a:gd name="T51" fmla="*/ 890 h 1184"/>
                  <a:gd name="T52" fmla="*/ 435 w 1488"/>
                  <a:gd name="T53" fmla="*/ 831 h 1184"/>
                  <a:gd name="T54" fmla="*/ 374 w 1488"/>
                  <a:gd name="T55" fmla="*/ 781 h 1184"/>
                  <a:gd name="T56" fmla="*/ 317 w 1488"/>
                  <a:gd name="T57" fmla="*/ 734 h 1184"/>
                  <a:gd name="T58" fmla="*/ 258 w 1488"/>
                  <a:gd name="T59" fmla="*/ 681 h 1184"/>
                  <a:gd name="T60" fmla="*/ 199 w 1488"/>
                  <a:gd name="T61" fmla="*/ 624 h 1184"/>
                  <a:gd name="T62" fmla="*/ 142 w 1488"/>
                  <a:gd name="T63" fmla="*/ 567 h 1184"/>
                  <a:gd name="T64" fmla="*/ 93 w 1488"/>
                  <a:gd name="T65" fmla="*/ 510 h 1184"/>
                  <a:gd name="T66" fmla="*/ 49 w 1488"/>
                  <a:gd name="T67" fmla="*/ 449 h 1184"/>
                  <a:gd name="T68" fmla="*/ 13 w 1488"/>
                  <a:gd name="T69" fmla="*/ 348 h 1184"/>
                  <a:gd name="T70" fmla="*/ 0 w 1488"/>
                  <a:gd name="T71" fmla="*/ 247 h 1184"/>
                  <a:gd name="T72" fmla="*/ 3 w 1488"/>
                  <a:gd name="T73" fmla="*/ 148 h 1184"/>
                  <a:gd name="T74" fmla="*/ 11 w 1488"/>
                  <a:gd name="T75" fmla="*/ 67 h 1184"/>
                  <a:gd name="T76" fmla="*/ 26 w 1488"/>
                  <a:gd name="T77" fmla="*/ 2 h 1184"/>
                  <a:gd name="T78" fmla="*/ 62 w 1488"/>
                  <a:gd name="T79" fmla="*/ 25 h 1184"/>
                  <a:gd name="T80" fmla="*/ 123 w 1488"/>
                  <a:gd name="T81" fmla="*/ 72 h 1184"/>
                  <a:gd name="T82" fmla="*/ 190 w 1488"/>
                  <a:gd name="T83" fmla="*/ 124 h 1184"/>
                  <a:gd name="T84" fmla="*/ 268 w 1488"/>
                  <a:gd name="T85" fmla="*/ 183 h 1184"/>
                  <a:gd name="T86" fmla="*/ 347 w 1488"/>
                  <a:gd name="T87" fmla="*/ 243 h 1184"/>
                  <a:gd name="T88" fmla="*/ 425 w 1488"/>
                  <a:gd name="T89" fmla="*/ 300 h 1184"/>
                  <a:gd name="T90" fmla="*/ 498 w 1488"/>
                  <a:gd name="T91" fmla="*/ 352 h 1184"/>
                  <a:gd name="T92" fmla="*/ 553 w 1488"/>
                  <a:gd name="T93" fmla="*/ 392 h 1184"/>
                  <a:gd name="T94" fmla="*/ 608 w 1488"/>
                  <a:gd name="T95" fmla="*/ 428 h 1184"/>
                  <a:gd name="T96" fmla="*/ 667 w 1488"/>
                  <a:gd name="T97" fmla="*/ 443 h 1184"/>
                  <a:gd name="T98" fmla="*/ 743 w 1488"/>
                  <a:gd name="T99" fmla="*/ 472 h 1184"/>
                  <a:gd name="T100" fmla="*/ 844 w 1488"/>
                  <a:gd name="T101" fmla="*/ 506 h 1184"/>
                  <a:gd name="T102" fmla="*/ 958 w 1488"/>
                  <a:gd name="T103" fmla="*/ 548 h 1184"/>
                  <a:gd name="T104" fmla="*/ 1079 w 1488"/>
                  <a:gd name="T105" fmla="*/ 591 h 1184"/>
                  <a:gd name="T106" fmla="*/ 1195 w 1488"/>
                  <a:gd name="T107" fmla="*/ 633 h 1184"/>
                  <a:gd name="T108" fmla="*/ 1304 w 1488"/>
                  <a:gd name="T109" fmla="*/ 673 h 1184"/>
                  <a:gd name="T110" fmla="*/ 1393 w 1488"/>
                  <a:gd name="T111" fmla="*/ 705 h 1184"/>
                  <a:gd name="T112" fmla="*/ 1465 w 1488"/>
                  <a:gd name="T113" fmla="*/ 730 h 118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88"/>
                  <a:gd name="T172" fmla="*/ 0 h 1184"/>
                  <a:gd name="T173" fmla="*/ 1488 w 1488"/>
                  <a:gd name="T174" fmla="*/ 1184 h 118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88" h="1184">
                    <a:moveTo>
                      <a:pt x="1486" y="741"/>
                    </a:moveTo>
                    <a:lnTo>
                      <a:pt x="1484" y="753"/>
                    </a:lnTo>
                    <a:lnTo>
                      <a:pt x="1482" y="766"/>
                    </a:lnTo>
                    <a:lnTo>
                      <a:pt x="1480" y="778"/>
                    </a:lnTo>
                    <a:lnTo>
                      <a:pt x="1480" y="791"/>
                    </a:lnTo>
                    <a:lnTo>
                      <a:pt x="1478" y="802"/>
                    </a:lnTo>
                    <a:lnTo>
                      <a:pt x="1478" y="816"/>
                    </a:lnTo>
                    <a:lnTo>
                      <a:pt x="1478" y="827"/>
                    </a:lnTo>
                    <a:lnTo>
                      <a:pt x="1478" y="840"/>
                    </a:lnTo>
                    <a:lnTo>
                      <a:pt x="1478" y="852"/>
                    </a:lnTo>
                    <a:lnTo>
                      <a:pt x="1478" y="863"/>
                    </a:lnTo>
                    <a:lnTo>
                      <a:pt x="1478" y="875"/>
                    </a:lnTo>
                    <a:lnTo>
                      <a:pt x="1478" y="886"/>
                    </a:lnTo>
                    <a:lnTo>
                      <a:pt x="1478" y="897"/>
                    </a:lnTo>
                    <a:lnTo>
                      <a:pt x="1480" y="909"/>
                    </a:lnTo>
                    <a:lnTo>
                      <a:pt x="1480" y="920"/>
                    </a:lnTo>
                    <a:lnTo>
                      <a:pt x="1482" y="932"/>
                    </a:lnTo>
                    <a:lnTo>
                      <a:pt x="1482" y="951"/>
                    </a:lnTo>
                    <a:lnTo>
                      <a:pt x="1482" y="971"/>
                    </a:lnTo>
                    <a:lnTo>
                      <a:pt x="1484" y="990"/>
                    </a:lnTo>
                    <a:lnTo>
                      <a:pt x="1486" y="1011"/>
                    </a:lnTo>
                    <a:lnTo>
                      <a:pt x="1486" y="1028"/>
                    </a:lnTo>
                    <a:lnTo>
                      <a:pt x="1486" y="1047"/>
                    </a:lnTo>
                    <a:lnTo>
                      <a:pt x="1486" y="1065"/>
                    </a:lnTo>
                    <a:lnTo>
                      <a:pt x="1488" y="1082"/>
                    </a:lnTo>
                    <a:lnTo>
                      <a:pt x="1486" y="1095"/>
                    </a:lnTo>
                    <a:lnTo>
                      <a:pt x="1484" y="1108"/>
                    </a:lnTo>
                    <a:lnTo>
                      <a:pt x="1480" y="1120"/>
                    </a:lnTo>
                    <a:lnTo>
                      <a:pt x="1478" y="1133"/>
                    </a:lnTo>
                    <a:lnTo>
                      <a:pt x="1475" y="1143"/>
                    </a:lnTo>
                    <a:lnTo>
                      <a:pt x="1469" y="1152"/>
                    </a:lnTo>
                    <a:lnTo>
                      <a:pt x="1461" y="1160"/>
                    </a:lnTo>
                    <a:lnTo>
                      <a:pt x="1456" y="1169"/>
                    </a:lnTo>
                    <a:lnTo>
                      <a:pt x="1444" y="1173"/>
                    </a:lnTo>
                    <a:lnTo>
                      <a:pt x="1435" y="1179"/>
                    </a:lnTo>
                    <a:lnTo>
                      <a:pt x="1421" y="1181"/>
                    </a:lnTo>
                    <a:lnTo>
                      <a:pt x="1412" y="1184"/>
                    </a:lnTo>
                    <a:lnTo>
                      <a:pt x="1395" y="1184"/>
                    </a:lnTo>
                    <a:lnTo>
                      <a:pt x="1376" y="1184"/>
                    </a:lnTo>
                    <a:lnTo>
                      <a:pt x="1359" y="1181"/>
                    </a:lnTo>
                    <a:lnTo>
                      <a:pt x="1340" y="1179"/>
                    </a:lnTo>
                    <a:lnTo>
                      <a:pt x="1326" y="1175"/>
                    </a:lnTo>
                    <a:lnTo>
                      <a:pt x="1315" y="1171"/>
                    </a:lnTo>
                    <a:lnTo>
                      <a:pt x="1302" y="1167"/>
                    </a:lnTo>
                    <a:lnTo>
                      <a:pt x="1290" y="1165"/>
                    </a:lnTo>
                    <a:lnTo>
                      <a:pt x="1277" y="1162"/>
                    </a:lnTo>
                    <a:lnTo>
                      <a:pt x="1264" y="1160"/>
                    </a:lnTo>
                    <a:lnTo>
                      <a:pt x="1250" y="1156"/>
                    </a:lnTo>
                    <a:lnTo>
                      <a:pt x="1237" y="1154"/>
                    </a:lnTo>
                    <a:lnTo>
                      <a:pt x="1222" y="1148"/>
                    </a:lnTo>
                    <a:lnTo>
                      <a:pt x="1209" y="1146"/>
                    </a:lnTo>
                    <a:lnTo>
                      <a:pt x="1193" y="1141"/>
                    </a:lnTo>
                    <a:lnTo>
                      <a:pt x="1180" y="1139"/>
                    </a:lnTo>
                    <a:lnTo>
                      <a:pt x="1165" y="1135"/>
                    </a:lnTo>
                    <a:lnTo>
                      <a:pt x="1151" y="1131"/>
                    </a:lnTo>
                    <a:lnTo>
                      <a:pt x="1136" y="1127"/>
                    </a:lnTo>
                    <a:lnTo>
                      <a:pt x="1123" y="1125"/>
                    </a:lnTo>
                    <a:lnTo>
                      <a:pt x="1106" y="1120"/>
                    </a:lnTo>
                    <a:lnTo>
                      <a:pt x="1091" y="1116"/>
                    </a:lnTo>
                    <a:lnTo>
                      <a:pt x="1075" y="1112"/>
                    </a:lnTo>
                    <a:lnTo>
                      <a:pt x="1062" y="1108"/>
                    </a:lnTo>
                    <a:lnTo>
                      <a:pt x="1045" y="1103"/>
                    </a:lnTo>
                    <a:lnTo>
                      <a:pt x="1030" y="1099"/>
                    </a:lnTo>
                    <a:lnTo>
                      <a:pt x="1015" y="1095"/>
                    </a:lnTo>
                    <a:lnTo>
                      <a:pt x="1001" y="1091"/>
                    </a:lnTo>
                    <a:lnTo>
                      <a:pt x="984" y="1085"/>
                    </a:lnTo>
                    <a:lnTo>
                      <a:pt x="971" y="1082"/>
                    </a:lnTo>
                    <a:lnTo>
                      <a:pt x="954" y="1078"/>
                    </a:lnTo>
                    <a:lnTo>
                      <a:pt x="941" y="1074"/>
                    </a:lnTo>
                    <a:lnTo>
                      <a:pt x="925" y="1068"/>
                    </a:lnTo>
                    <a:lnTo>
                      <a:pt x="912" y="1065"/>
                    </a:lnTo>
                    <a:lnTo>
                      <a:pt x="897" y="1061"/>
                    </a:lnTo>
                    <a:lnTo>
                      <a:pt x="883" y="1057"/>
                    </a:lnTo>
                    <a:lnTo>
                      <a:pt x="866" y="1051"/>
                    </a:lnTo>
                    <a:lnTo>
                      <a:pt x="853" y="1046"/>
                    </a:lnTo>
                    <a:lnTo>
                      <a:pt x="838" y="1040"/>
                    </a:lnTo>
                    <a:lnTo>
                      <a:pt x="825" y="1036"/>
                    </a:lnTo>
                    <a:lnTo>
                      <a:pt x="811" y="1030"/>
                    </a:lnTo>
                    <a:lnTo>
                      <a:pt x="798" y="1027"/>
                    </a:lnTo>
                    <a:lnTo>
                      <a:pt x="785" y="1021"/>
                    </a:lnTo>
                    <a:lnTo>
                      <a:pt x="773" y="1017"/>
                    </a:lnTo>
                    <a:lnTo>
                      <a:pt x="760" y="1011"/>
                    </a:lnTo>
                    <a:lnTo>
                      <a:pt x="749" y="1008"/>
                    </a:lnTo>
                    <a:lnTo>
                      <a:pt x="737" y="1002"/>
                    </a:lnTo>
                    <a:lnTo>
                      <a:pt x="726" y="998"/>
                    </a:lnTo>
                    <a:lnTo>
                      <a:pt x="714" y="992"/>
                    </a:lnTo>
                    <a:lnTo>
                      <a:pt x="703" y="989"/>
                    </a:lnTo>
                    <a:lnTo>
                      <a:pt x="693" y="983"/>
                    </a:lnTo>
                    <a:lnTo>
                      <a:pt x="686" y="979"/>
                    </a:lnTo>
                    <a:lnTo>
                      <a:pt x="674" y="973"/>
                    </a:lnTo>
                    <a:lnTo>
                      <a:pt x="667" y="968"/>
                    </a:lnTo>
                    <a:lnTo>
                      <a:pt x="657" y="962"/>
                    </a:lnTo>
                    <a:lnTo>
                      <a:pt x="652" y="958"/>
                    </a:lnTo>
                    <a:lnTo>
                      <a:pt x="636" y="949"/>
                    </a:lnTo>
                    <a:lnTo>
                      <a:pt x="627" y="941"/>
                    </a:lnTo>
                    <a:lnTo>
                      <a:pt x="615" y="930"/>
                    </a:lnTo>
                    <a:lnTo>
                      <a:pt x="610" y="922"/>
                    </a:lnTo>
                    <a:lnTo>
                      <a:pt x="606" y="913"/>
                    </a:lnTo>
                    <a:lnTo>
                      <a:pt x="606" y="905"/>
                    </a:lnTo>
                    <a:lnTo>
                      <a:pt x="604" y="894"/>
                    </a:lnTo>
                    <a:lnTo>
                      <a:pt x="604" y="882"/>
                    </a:lnTo>
                    <a:lnTo>
                      <a:pt x="604" y="867"/>
                    </a:lnTo>
                    <a:lnTo>
                      <a:pt x="604" y="854"/>
                    </a:lnTo>
                    <a:lnTo>
                      <a:pt x="604" y="836"/>
                    </a:lnTo>
                    <a:lnTo>
                      <a:pt x="604" y="821"/>
                    </a:lnTo>
                    <a:lnTo>
                      <a:pt x="604" y="804"/>
                    </a:lnTo>
                    <a:lnTo>
                      <a:pt x="604" y="787"/>
                    </a:lnTo>
                    <a:lnTo>
                      <a:pt x="602" y="766"/>
                    </a:lnTo>
                    <a:lnTo>
                      <a:pt x="602" y="747"/>
                    </a:lnTo>
                    <a:lnTo>
                      <a:pt x="602" y="726"/>
                    </a:lnTo>
                    <a:lnTo>
                      <a:pt x="602" y="707"/>
                    </a:lnTo>
                    <a:lnTo>
                      <a:pt x="602" y="686"/>
                    </a:lnTo>
                    <a:lnTo>
                      <a:pt x="602" y="667"/>
                    </a:lnTo>
                    <a:lnTo>
                      <a:pt x="602" y="646"/>
                    </a:lnTo>
                    <a:lnTo>
                      <a:pt x="602" y="629"/>
                    </a:lnTo>
                    <a:lnTo>
                      <a:pt x="600" y="608"/>
                    </a:lnTo>
                    <a:lnTo>
                      <a:pt x="598" y="591"/>
                    </a:lnTo>
                    <a:lnTo>
                      <a:pt x="596" y="574"/>
                    </a:lnTo>
                    <a:lnTo>
                      <a:pt x="596" y="559"/>
                    </a:lnTo>
                    <a:lnTo>
                      <a:pt x="595" y="542"/>
                    </a:lnTo>
                    <a:lnTo>
                      <a:pt x="595" y="530"/>
                    </a:lnTo>
                    <a:lnTo>
                      <a:pt x="593" y="517"/>
                    </a:lnTo>
                    <a:lnTo>
                      <a:pt x="593" y="508"/>
                    </a:lnTo>
                    <a:lnTo>
                      <a:pt x="589" y="491"/>
                    </a:lnTo>
                    <a:lnTo>
                      <a:pt x="585" y="483"/>
                    </a:lnTo>
                    <a:lnTo>
                      <a:pt x="579" y="483"/>
                    </a:lnTo>
                    <a:lnTo>
                      <a:pt x="576" y="496"/>
                    </a:lnTo>
                    <a:lnTo>
                      <a:pt x="572" y="502"/>
                    </a:lnTo>
                    <a:lnTo>
                      <a:pt x="570" y="513"/>
                    </a:lnTo>
                    <a:lnTo>
                      <a:pt x="566" y="525"/>
                    </a:lnTo>
                    <a:lnTo>
                      <a:pt x="566" y="540"/>
                    </a:lnTo>
                    <a:lnTo>
                      <a:pt x="564" y="551"/>
                    </a:lnTo>
                    <a:lnTo>
                      <a:pt x="562" y="568"/>
                    </a:lnTo>
                    <a:lnTo>
                      <a:pt x="562" y="586"/>
                    </a:lnTo>
                    <a:lnTo>
                      <a:pt x="562" y="603"/>
                    </a:lnTo>
                    <a:lnTo>
                      <a:pt x="560" y="620"/>
                    </a:lnTo>
                    <a:lnTo>
                      <a:pt x="560" y="637"/>
                    </a:lnTo>
                    <a:lnTo>
                      <a:pt x="560" y="656"/>
                    </a:lnTo>
                    <a:lnTo>
                      <a:pt x="560" y="675"/>
                    </a:lnTo>
                    <a:lnTo>
                      <a:pt x="558" y="692"/>
                    </a:lnTo>
                    <a:lnTo>
                      <a:pt x="558" y="711"/>
                    </a:lnTo>
                    <a:lnTo>
                      <a:pt x="558" y="730"/>
                    </a:lnTo>
                    <a:lnTo>
                      <a:pt x="558" y="749"/>
                    </a:lnTo>
                    <a:lnTo>
                      <a:pt x="557" y="764"/>
                    </a:lnTo>
                    <a:lnTo>
                      <a:pt x="557" y="781"/>
                    </a:lnTo>
                    <a:lnTo>
                      <a:pt x="555" y="797"/>
                    </a:lnTo>
                    <a:lnTo>
                      <a:pt x="555" y="814"/>
                    </a:lnTo>
                    <a:lnTo>
                      <a:pt x="553" y="827"/>
                    </a:lnTo>
                    <a:lnTo>
                      <a:pt x="551" y="842"/>
                    </a:lnTo>
                    <a:lnTo>
                      <a:pt x="549" y="854"/>
                    </a:lnTo>
                    <a:lnTo>
                      <a:pt x="549" y="867"/>
                    </a:lnTo>
                    <a:lnTo>
                      <a:pt x="541" y="884"/>
                    </a:lnTo>
                    <a:lnTo>
                      <a:pt x="536" y="895"/>
                    </a:lnTo>
                    <a:lnTo>
                      <a:pt x="526" y="899"/>
                    </a:lnTo>
                    <a:lnTo>
                      <a:pt x="517" y="897"/>
                    </a:lnTo>
                    <a:lnTo>
                      <a:pt x="507" y="890"/>
                    </a:lnTo>
                    <a:lnTo>
                      <a:pt x="500" y="884"/>
                    </a:lnTo>
                    <a:lnTo>
                      <a:pt x="488" y="875"/>
                    </a:lnTo>
                    <a:lnTo>
                      <a:pt x="477" y="867"/>
                    </a:lnTo>
                    <a:lnTo>
                      <a:pt x="463" y="855"/>
                    </a:lnTo>
                    <a:lnTo>
                      <a:pt x="450" y="844"/>
                    </a:lnTo>
                    <a:lnTo>
                      <a:pt x="435" y="831"/>
                    </a:lnTo>
                    <a:lnTo>
                      <a:pt x="420" y="819"/>
                    </a:lnTo>
                    <a:lnTo>
                      <a:pt x="410" y="812"/>
                    </a:lnTo>
                    <a:lnTo>
                      <a:pt x="401" y="804"/>
                    </a:lnTo>
                    <a:lnTo>
                      <a:pt x="391" y="797"/>
                    </a:lnTo>
                    <a:lnTo>
                      <a:pt x="384" y="791"/>
                    </a:lnTo>
                    <a:lnTo>
                      <a:pt x="374" y="781"/>
                    </a:lnTo>
                    <a:lnTo>
                      <a:pt x="365" y="776"/>
                    </a:lnTo>
                    <a:lnTo>
                      <a:pt x="355" y="766"/>
                    </a:lnTo>
                    <a:lnTo>
                      <a:pt x="347" y="760"/>
                    </a:lnTo>
                    <a:lnTo>
                      <a:pt x="336" y="751"/>
                    </a:lnTo>
                    <a:lnTo>
                      <a:pt x="327" y="743"/>
                    </a:lnTo>
                    <a:lnTo>
                      <a:pt x="317" y="734"/>
                    </a:lnTo>
                    <a:lnTo>
                      <a:pt x="308" y="726"/>
                    </a:lnTo>
                    <a:lnTo>
                      <a:pt x="298" y="717"/>
                    </a:lnTo>
                    <a:lnTo>
                      <a:pt x="289" y="709"/>
                    </a:lnTo>
                    <a:lnTo>
                      <a:pt x="279" y="700"/>
                    </a:lnTo>
                    <a:lnTo>
                      <a:pt x="270" y="692"/>
                    </a:lnTo>
                    <a:lnTo>
                      <a:pt x="258" y="681"/>
                    </a:lnTo>
                    <a:lnTo>
                      <a:pt x="249" y="671"/>
                    </a:lnTo>
                    <a:lnTo>
                      <a:pt x="239" y="662"/>
                    </a:lnTo>
                    <a:lnTo>
                      <a:pt x="230" y="654"/>
                    </a:lnTo>
                    <a:lnTo>
                      <a:pt x="218" y="643"/>
                    </a:lnTo>
                    <a:lnTo>
                      <a:pt x="209" y="633"/>
                    </a:lnTo>
                    <a:lnTo>
                      <a:pt x="199" y="624"/>
                    </a:lnTo>
                    <a:lnTo>
                      <a:pt x="190" y="616"/>
                    </a:lnTo>
                    <a:lnTo>
                      <a:pt x="178" y="605"/>
                    </a:lnTo>
                    <a:lnTo>
                      <a:pt x="171" y="595"/>
                    </a:lnTo>
                    <a:lnTo>
                      <a:pt x="159" y="586"/>
                    </a:lnTo>
                    <a:lnTo>
                      <a:pt x="152" y="578"/>
                    </a:lnTo>
                    <a:lnTo>
                      <a:pt x="142" y="567"/>
                    </a:lnTo>
                    <a:lnTo>
                      <a:pt x="135" y="557"/>
                    </a:lnTo>
                    <a:lnTo>
                      <a:pt x="125" y="548"/>
                    </a:lnTo>
                    <a:lnTo>
                      <a:pt x="119" y="540"/>
                    </a:lnTo>
                    <a:lnTo>
                      <a:pt x="110" y="529"/>
                    </a:lnTo>
                    <a:lnTo>
                      <a:pt x="102" y="521"/>
                    </a:lnTo>
                    <a:lnTo>
                      <a:pt x="93" y="510"/>
                    </a:lnTo>
                    <a:lnTo>
                      <a:pt x="87" y="502"/>
                    </a:lnTo>
                    <a:lnTo>
                      <a:pt x="79" y="492"/>
                    </a:lnTo>
                    <a:lnTo>
                      <a:pt x="74" y="483"/>
                    </a:lnTo>
                    <a:lnTo>
                      <a:pt x="68" y="473"/>
                    </a:lnTo>
                    <a:lnTo>
                      <a:pt x="62" y="466"/>
                    </a:lnTo>
                    <a:lnTo>
                      <a:pt x="49" y="449"/>
                    </a:lnTo>
                    <a:lnTo>
                      <a:pt x="40" y="432"/>
                    </a:lnTo>
                    <a:lnTo>
                      <a:pt x="32" y="415"/>
                    </a:lnTo>
                    <a:lnTo>
                      <a:pt x="28" y="399"/>
                    </a:lnTo>
                    <a:lnTo>
                      <a:pt x="22" y="382"/>
                    </a:lnTo>
                    <a:lnTo>
                      <a:pt x="17" y="365"/>
                    </a:lnTo>
                    <a:lnTo>
                      <a:pt x="13" y="348"/>
                    </a:lnTo>
                    <a:lnTo>
                      <a:pt x="9" y="331"/>
                    </a:lnTo>
                    <a:lnTo>
                      <a:pt x="5" y="314"/>
                    </a:lnTo>
                    <a:lnTo>
                      <a:pt x="3" y="297"/>
                    </a:lnTo>
                    <a:lnTo>
                      <a:pt x="2" y="280"/>
                    </a:lnTo>
                    <a:lnTo>
                      <a:pt x="2" y="264"/>
                    </a:lnTo>
                    <a:lnTo>
                      <a:pt x="0" y="247"/>
                    </a:lnTo>
                    <a:lnTo>
                      <a:pt x="0" y="230"/>
                    </a:lnTo>
                    <a:lnTo>
                      <a:pt x="0" y="213"/>
                    </a:lnTo>
                    <a:lnTo>
                      <a:pt x="0" y="196"/>
                    </a:lnTo>
                    <a:lnTo>
                      <a:pt x="0" y="179"/>
                    </a:lnTo>
                    <a:lnTo>
                      <a:pt x="2" y="164"/>
                    </a:lnTo>
                    <a:lnTo>
                      <a:pt x="3" y="148"/>
                    </a:lnTo>
                    <a:lnTo>
                      <a:pt x="5" y="135"/>
                    </a:lnTo>
                    <a:lnTo>
                      <a:pt x="5" y="118"/>
                    </a:lnTo>
                    <a:lnTo>
                      <a:pt x="7" y="105"/>
                    </a:lnTo>
                    <a:lnTo>
                      <a:pt x="9" y="91"/>
                    </a:lnTo>
                    <a:lnTo>
                      <a:pt x="11" y="80"/>
                    </a:lnTo>
                    <a:lnTo>
                      <a:pt x="11" y="67"/>
                    </a:lnTo>
                    <a:lnTo>
                      <a:pt x="15" y="55"/>
                    </a:lnTo>
                    <a:lnTo>
                      <a:pt x="15" y="46"/>
                    </a:lnTo>
                    <a:lnTo>
                      <a:pt x="19" y="38"/>
                    </a:lnTo>
                    <a:lnTo>
                      <a:pt x="21" y="21"/>
                    </a:lnTo>
                    <a:lnTo>
                      <a:pt x="24" y="10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34" y="4"/>
                    </a:lnTo>
                    <a:lnTo>
                      <a:pt x="40" y="8"/>
                    </a:lnTo>
                    <a:lnTo>
                      <a:pt x="51" y="17"/>
                    </a:lnTo>
                    <a:lnTo>
                      <a:pt x="62" y="25"/>
                    </a:lnTo>
                    <a:lnTo>
                      <a:pt x="78" y="38"/>
                    </a:lnTo>
                    <a:lnTo>
                      <a:pt x="83" y="44"/>
                    </a:lnTo>
                    <a:lnTo>
                      <a:pt x="93" y="50"/>
                    </a:lnTo>
                    <a:lnTo>
                      <a:pt x="102" y="57"/>
                    </a:lnTo>
                    <a:lnTo>
                      <a:pt x="114" y="67"/>
                    </a:lnTo>
                    <a:lnTo>
                      <a:pt x="123" y="72"/>
                    </a:lnTo>
                    <a:lnTo>
                      <a:pt x="133" y="80"/>
                    </a:lnTo>
                    <a:lnTo>
                      <a:pt x="144" y="88"/>
                    </a:lnTo>
                    <a:lnTo>
                      <a:pt x="156" y="97"/>
                    </a:lnTo>
                    <a:lnTo>
                      <a:pt x="167" y="105"/>
                    </a:lnTo>
                    <a:lnTo>
                      <a:pt x="178" y="114"/>
                    </a:lnTo>
                    <a:lnTo>
                      <a:pt x="190" y="124"/>
                    </a:lnTo>
                    <a:lnTo>
                      <a:pt x="203" y="135"/>
                    </a:lnTo>
                    <a:lnTo>
                      <a:pt x="214" y="143"/>
                    </a:lnTo>
                    <a:lnTo>
                      <a:pt x="228" y="152"/>
                    </a:lnTo>
                    <a:lnTo>
                      <a:pt x="241" y="162"/>
                    </a:lnTo>
                    <a:lnTo>
                      <a:pt x="254" y="173"/>
                    </a:lnTo>
                    <a:lnTo>
                      <a:pt x="268" y="183"/>
                    </a:lnTo>
                    <a:lnTo>
                      <a:pt x="281" y="192"/>
                    </a:lnTo>
                    <a:lnTo>
                      <a:pt x="294" y="204"/>
                    </a:lnTo>
                    <a:lnTo>
                      <a:pt x="309" y="215"/>
                    </a:lnTo>
                    <a:lnTo>
                      <a:pt x="321" y="224"/>
                    </a:lnTo>
                    <a:lnTo>
                      <a:pt x="334" y="234"/>
                    </a:lnTo>
                    <a:lnTo>
                      <a:pt x="347" y="243"/>
                    </a:lnTo>
                    <a:lnTo>
                      <a:pt x="361" y="253"/>
                    </a:lnTo>
                    <a:lnTo>
                      <a:pt x="372" y="262"/>
                    </a:lnTo>
                    <a:lnTo>
                      <a:pt x="387" y="272"/>
                    </a:lnTo>
                    <a:lnTo>
                      <a:pt x="399" y="281"/>
                    </a:lnTo>
                    <a:lnTo>
                      <a:pt x="414" y="293"/>
                    </a:lnTo>
                    <a:lnTo>
                      <a:pt x="425" y="300"/>
                    </a:lnTo>
                    <a:lnTo>
                      <a:pt x="439" y="310"/>
                    </a:lnTo>
                    <a:lnTo>
                      <a:pt x="450" y="318"/>
                    </a:lnTo>
                    <a:lnTo>
                      <a:pt x="463" y="327"/>
                    </a:lnTo>
                    <a:lnTo>
                      <a:pt x="475" y="335"/>
                    </a:lnTo>
                    <a:lnTo>
                      <a:pt x="486" y="344"/>
                    </a:lnTo>
                    <a:lnTo>
                      <a:pt x="498" y="352"/>
                    </a:lnTo>
                    <a:lnTo>
                      <a:pt x="509" y="361"/>
                    </a:lnTo>
                    <a:lnTo>
                      <a:pt x="517" y="367"/>
                    </a:lnTo>
                    <a:lnTo>
                      <a:pt x="526" y="375"/>
                    </a:lnTo>
                    <a:lnTo>
                      <a:pt x="536" y="380"/>
                    </a:lnTo>
                    <a:lnTo>
                      <a:pt x="545" y="388"/>
                    </a:lnTo>
                    <a:lnTo>
                      <a:pt x="553" y="392"/>
                    </a:lnTo>
                    <a:lnTo>
                      <a:pt x="562" y="397"/>
                    </a:lnTo>
                    <a:lnTo>
                      <a:pt x="570" y="403"/>
                    </a:lnTo>
                    <a:lnTo>
                      <a:pt x="577" y="409"/>
                    </a:lnTo>
                    <a:lnTo>
                      <a:pt x="589" y="416"/>
                    </a:lnTo>
                    <a:lnTo>
                      <a:pt x="600" y="424"/>
                    </a:lnTo>
                    <a:lnTo>
                      <a:pt x="608" y="428"/>
                    </a:lnTo>
                    <a:lnTo>
                      <a:pt x="614" y="430"/>
                    </a:lnTo>
                    <a:lnTo>
                      <a:pt x="617" y="430"/>
                    </a:lnTo>
                    <a:lnTo>
                      <a:pt x="627" y="432"/>
                    </a:lnTo>
                    <a:lnTo>
                      <a:pt x="638" y="435"/>
                    </a:lnTo>
                    <a:lnTo>
                      <a:pt x="657" y="441"/>
                    </a:lnTo>
                    <a:lnTo>
                      <a:pt x="667" y="443"/>
                    </a:lnTo>
                    <a:lnTo>
                      <a:pt x="678" y="447"/>
                    </a:lnTo>
                    <a:lnTo>
                      <a:pt x="690" y="451"/>
                    </a:lnTo>
                    <a:lnTo>
                      <a:pt x="703" y="456"/>
                    </a:lnTo>
                    <a:lnTo>
                      <a:pt x="714" y="460"/>
                    </a:lnTo>
                    <a:lnTo>
                      <a:pt x="730" y="466"/>
                    </a:lnTo>
                    <a:lnTo>
                      <a:pt x="743" y="472"/>
                    </a:lnTo>
                    <a:lnTo>
                      <a:pt x="760" y="477"/>
                    </a:lnTo>
                    <a:lnTo>
                      <a:pt x="775" y="483"/>
                    </a:lnTo>
                    <a:lnTo>
                      <a:pt x="790" y="489"/>
                    </a:lnTo>
                    <a:lnTo>
                      <a:pt x="807" y="494"/>
                    </a:lnTo>
                    <a:lnTo>
                      <a:pt x="826" y="500"/>
                    </a:lnTo>
                    <a:lnTo>
                      <a:pt x="844" y="506"/>
                    </a:lnTo>
                    <a:lnTo>
                      <a:pt x="861" y="513"/>
                    </a:lnTo>
                    <a:lnTo>
                      <a:pt x="880" y="519"/>
                    </a:lnTo>
                    <a:lnTo>
                      <a:pt x="901" y="527"/>
                    </a:lnTo>
                    <a:lnTo>
                      <a:pt x="918" y="532"/>
                    </a:lnTo>
                    <a:lnTo>
                      <a:pt x="939" y="540"/>
                    </a:lnTo>
                    <a:lnTo>
                      <a:pt x="958" y="548"/>
                    </a:lnTo>
                    <a:lnTo>
                      <a:pt x="979" y="555"/>
                    </a:lnTo>
                    <a:lnTo>
                      <a:pt x="998" y="561"/>
                    </a:lnTo>
                    <a:lnTo>
                      <a:pt x="1018" y="568"/>
                    </a:lnTo>
                    <a:lnTo>
                      <a:pt x="1037" y="576"/>
                    </a:lnTo>
                    <a:lnTo>
                      <a:pt x="1060" y="586"/>
                    </a:lnTo>
                    <a:lnTo>
                      <a:pt x="1079" y="591"/>
                    </a:lnTo>
                    <a:lnTo>
                      <a:pt x="1098" y="599"/>
                    </a:lnTo>
                    <a:lnTo>
                      <a:pt x="1117" y="605"/>
                    </a:lnTo>
                    <a:lnTo>
                      <a:pt x="1138" y="612"/>
                    </a:lnTo>
                    <a:lnTo>
                      <a:pt x="1157" y="618"/>
                    </a:lnTo>
                    <a:lnTo>
                      <a:pt x="1176" y="626"/>
                    </a:lnTo>
                    <a:lnTo>
                      <a:pt x="1195" y="633"/>
                    </a:lnTo>
                    <a:lnTo>
                      <a:pt x="1216" y="641"/>
                    </a:lnTo>
                    <a:lnTo>
                      <a:pt x="1233" y="646"/>
                    </a:lnTo>
                    <a:lnTo>
                      <a:pt x="1250" y="654"/>
                    </a:lnTo>
                    <a:lnTo>
                      <a:pt x="1267" y="660"/>
                    </a:lnTo>
                    <a:lnTo>
                      <a:pt x="1286" y="667"/>
                    </a:lnTo>
                    <a:lnTo>
                      <a:pt x="1304" y="673"/>
                    </a:lnTo>
                    <a:lnTo>
                      <a:pt x="1321" y="679"/>
                    </a:lnTo>
                    <a:lnTo>
                      <a:pt x="1336" y="684"/>
                    </a:lnTo>
                    <a:lnTo>
                      <a:pt x="1353" y="692"/>
                    </a:lnTo>
                    <a:lnTo>
                      <a:pt x="1366" y="696"/>
                    </a:lnTo>
                    <a:lnTo>
                      <a:pt x="1378" y="702"/>
                    </a:lnTo>
                    <a:lnTo>
                      <a:pt x="1393" y="705"/>
                    </a:lnTo>
                    <a:lnTo>
                      <a:pt x="1404" y="711"/>
                    </a:lnTo>
                    <a:lnTo>
                      <a:pt x="1416" y="715"/>
                    </a:lnTo>
                    <a:lnTo>
                      <a:pt x="1429" y="719"/>
                    </a:lnTo>
                    <a:lnTo>
                      <a:pt x="1438" y="722"/>
                    </a:lnTo>
                    <a:lnTo>
                      <a:pt x="1448" y="726"/>
                    </a:lnTo>
                    <a:lnTo>
                      <a:pt x="1465" y="730"/>
                    </a:lnTo>
                    <a:lnTo>
                      <a:pt x="1475" y="736"/>
                    </a:lnTo>
                    <a:lnTo>
                      <a:pt x="1482" y="740"/>
                    </a:lnTo>
                    <a:lnTo>
                      <a:pt x="1486" y="741"/>
                    </a:lnTo>
                    <a:close/>
                  </a:path>
                </a:pathLst>
              </a:custGeom>
              <a:solidFill>
                <a:srgbClr val="FFD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1657" y="2101"/>
                <a:ext cx="1590" cy="860"/>
              </a:xfrm>
              <a:custGeom>
                <a:avLst/>
                <a:gdLst>
                  <a:gd name="T0" fmla="*/ 1489 w 3180"/>
                  <a:gd name="T1" fmla="*/ 1720 h 1720"/>
                  <a:gd name="T2" fmla="*/ 1420 w 3180"/>
                  <a:gd name="T3" fmla="*/ 1714 h 1720"/>
                  <a:gd name="T4" fmla="*/ 1339 w 3180"/>
                  <a:gd name="T5" fmla="*/ 1705 h 1720"/>
                  <a:gd name="T6" fmla="*/ 1236 w 3180"/>
                  <a:gd name="T7" fmla="*/ 1686 h 1720"/>
                  <a:gd name="T8" fmla="*/ 1124 w 3180"/>
                  <a:gd name="T9" fmla="*/ 1661 h 1720"/>
                  <a:gd name="T10" fmla="*/ 1000 w 3180"/>
                  <a:gd name="T11" fmla="*/ 1631 h 1720"/>
                  <a:gd name="T12" fmla="*/ 877 w 3180"/>
                  <a:gd name="T13" fmla="*/ 1594 h 1720"/>
                  <a:gd name="T14" fmla="*/ 747 w 3180"/>
                  <a:gd name="T15" fmla="*/ 1553 h 1720"/>
                  <a:gd name="T16" fmla="*/ 626 w 3180"/>
                  <a:gd name="T17" fmla="*/ 1509 h 1720"/>
                  <a:gd name="T18" fmla="*/ 510 w 3180"/>
                  <a:gd name="T19" fmla="*/ 1463 h 1720"/>
                  <a:gd name="T20" fmla="*/ 403 w 3180"/>
                  <a:gd name="T21" fmla="*/ 1414 h 1720"/>
                  <a:gd name="T22" fmla="*/ 310 w 3180"/>
                  <a:gd name="T23" fmla="*/ 1364 h 1720"/>
                  <a:gd name="T24" fmla="*/ 240 w 3180"/>
                  <a:gd name="T25" fmla="*/ 1317 h 1720"/>
                  <a:gd name="T26" fmla="*/ 179 w 3180"/>
                  <a:gd name="T27" fmla="*/ 1264 h 1720"/>
                  <a:gd name="T28" fmla="*/ 132 w 3180"/>
                  <a:gd name="T29" fmla="*/ 1216 h 1720"/>
                  <a:gd name="T30" fmla="*/ 94 w 3180"/>
                  <a:gd name="T31" fmla="*/ 1169 h 1720"/>
                  <a:gd name="T32" fmla="*/ 63 w 3180"/>
                  <a:gd name="T33" fmla="*/ 1125 h 1720"/>
                  <a:gd name="T34" fmla="*/ 25 w 3180"/>
                  <a:gd name="T35" fmla="*/ 1047 h 1720"/>
                  <a:gd name="T36" fmla="*/ 6 w 3180"/>
                  <a:gd name="T37" fmla="*/ 984 h 1720"/>
                  <a:gd name="T38" fmla="*/ 0 w 3180"/>
                  <a:gd name="T39" fmla="*/ 933 h 1720"/>
                  <a:gd name="T40" fmla="*/ 2 w 3180"/>
                  <a:gd name="T41" fmla="*/ 901 h 1720"/>
                  <a:gd name="T42" fmla="*/ 2 w 3180"/>
                  <a:gd name="T43" fmla="*/ 847 h 1720"/>
                  <a:gd name="T44" fmla="*/ 10 w 3180"/>
                  <a:gd name="T45" fmla="*/ 768 h 1720"/>
                  <a:gd name="T46" fmla="*/ 21 w 3180"/>
                  <a:gd name="T47" fmla="*/ 695 h 1720"/>
                  <a:gd name="T48" fmla="*/ 38 w 3180"/>
                  <a:gd name="T49" fmla="*/ 642 h 1720"/>
                  <a:gd name="T50" fmla="*/ 59 w 3180"/>
                  <a:gd name="T51" fmla="*/ 585 h 1720"/>
                  <a:gd name="T52" fmla="*/ 88 w 3180"/>
                  <a:gd name="T53" fmla="*/ 526 h 1720"/>
                  <a:gd name="T54" fmla="*/ 120 w 3180"/>
                  <a:gd name="T55" fmla="*/ 465 h 1720"/>
                  <a:gd name="T56" fmla="*/ 166 w 3180"/>
                  <a:gd name="T57" fmla="*/ 406 h 1720"/>
                  <a:gd name="T58" fmla="*/ 215 w 3180"/>
                  <a:gd name="T59" fmla="*/ 349 h 1720"/>
                  <a:gd name="T60" fmla="*/ 268 w 3180"/>
                  <a:gd name="T61" fmla="*/ 298 h 1720"/>
                  <a:gd name="T62" fmla="*/ 329 w 3180"/>
                  <a:gd name="T63" fmla="*/ 251 h 1720"/>
                  <a:gd name="T64" fmla="*/ 402 w 3180"/>
                  <a:gd name="T65" fmla="*/ 207 h 1720"/>
                  <a:gd name="T66" fmla="*/ 478 w 3180"/>
                  <a:gd name="T67" fmla="*/ 163 h 1720"/>
                  <a:gd name="T68" fmla="*/ 563 w 3180"/>
                  <a:gd name="T69" fmla="*/ 127 h 1720"/>
                  <a:gd name="T70" fmla="*/ 656 w 3180"/>
                  <a:gd name="T71" fmla="*/ 95 h 1720"/>
                  <a:gd name="T72" fmla="*/ 757 w 3180"/>
                  <a:gd name="T73" fmla="*/ 64 h 1720"/>
                  <a:gd name="T74" fmla="*/ 863 w 3180"/>
                  <a:gd name="T75" fmla="*/ 40 h 1720"/>
                  <a:gd name="T76" fmla="*/ 977 w 3180"/>
                  <a:gd name="T77" fmla="*/ 22 h 1720"/>
                  <a:gd name="T78" fmla="*/ 1097 w 3180"/>
                  <a:gd name="T79" fmla="*/ 7 h 1720"/>
                  <a:gd name="T80" fmla="*/ 1226 w 3180"/>
                  <a:gd name="T81" fmla="*/ 2 h 1720"/>
                  <a:gd name="T82" fmla="*/ 1361 w 3180"/>
                  <a:gd name="T83" fmla="*/ 0 h 1720"/>
                  <a:gd name="T84" fmla="*/ 1561 w 3180"/>
                  <a:gd name="T85" fmla="*/ 9 h 1720"/>
                  <a:gd name="T86" fmla="*/ 1833 w 3180"/>
                  <a:gd name="T87" fmla="*/ 36 h 1720"/>
                  <a:gd name="T88" fmla="*/ 2082 w 3180"/>
                  <a:gd name="T89" fmla="*/ 74 h 1720"/>
                  <a:gd name="T90" fmla="*/ 2300 w 3180"/>
                  <a:gd name="T91" fmla="*/ 123 h 1720"/>
                  <a:gd name="T92" fmla="*/ 2492 w 3180"/>
                  <a:gd name="T93" fmla="*/ 180 h 1720"/>
                  <a:gd name="T94" fmla="*/ 2658 w 3180"/>
                  <a:gd name="T95" fmla="*/ 247 h 1720"/>
                  <a:gd name="T96" fmla="*/ 2804 w 3180"/>
                  <a:gd name="T97" fmla="*/ 321 h 1720"/>
                  <a:gd name="T98" fmla="*/ 2920 w 3180"/>
                  <a:gd name="T99" fmla="*/ 395 h 1720"/>
                  <a:gd name="T100" fmla="*/ 3015 w 3180"/>
                  <a:gd name="T101" fmla="*/ 473 h 1720"/>
                  <a:gd name="T102" fmla="*/ 3087 w 3180"/>
                  <a:gd name="T103" fmla="*/ 555 h 1720"/>
                  <a:gd name="T104" fmla="*/ 3139 w 3180"/>
                  <a:gd name="T105" fmla="*/ 634 h 1720"/>
                  <a:gd name="T106" fmla="*/ 3167 w 3180"/>
                  <a:gd name="T107" fmla="*/ 714 h 1720"/>
                  <a:gd name="T108" fmla="*/ 3177 w 3180"/>
                  <a:gd name="T109" fmla="*/ 790 h 1720"/>
                  <a:gd name="T110" fmla="*/ 3175 w 3180"/>
                  <a:gd name="T111" fmla="*/ 861 h 1720"/>
                  <a:gd name="T112" fmla="*/ 3167 w 3180"/>
                  <a:gd name="T113" fmla="*/ 923 h 1720"/>
                  <a:gd name="T114" fmla="*/ 3165 w 3180"/>
                  <a:gd name="T115" fmla="*/ 986 h 1720"/>
                  <a:gd name="T116" fmla="*/ 3161 w 3180"/>
                  <a:gd name="T117" fmla="*/ 1074 h 1720"/>
                  <a:gd name="T118" fmla="*/ 3161 w 3180"/>
                  <a:gd name="T119" fmla="*/ 1146 h 1720"/>
                  <a:gd name="T120" fmla="*/ 3165 w 3180"/>
                  <a:gd name="T121" fmla="*/ 1207 h 1720"/>
                  <a:gd name="T122" fmla="*/ 1527 w 3180"/>
                  <a:gd name="T123" fmla="*/ 1718 h 172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180"/>
                  <a:gd name="T187" fmla="*/ 0 h 1720"/>
                  <a:gd name="T188" fmla="*/ 3180 w 3180"/>
                  <a:gd name="T189" fmla="*/ 1720 h 172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180" h="1720">
                    <a:moveTo>
                      <a:pt x="1527" y="1718"/>
                    </a:moveTo>
                    <a:lnTo>
                      <a:pt x="1517" y="1718"/>
                    </a:lnTo>
                    <a:lnTo>
                      <a:pt x="1510" y="1718"/>
                    </a:lnTo>
                    <a:lnTo>
                      <a:pt x="1498" y="1718"/>
                    </a:lnTo>
                    <a:lnTo>
                      <a:pt x="1489" y="1720"/>
                    </a:lnTo>
                    <a:lnTo>
                      <a:pt x="1475" y="1718"/>
                    </a:lnTo>
                    <a:lnTo>
                      <a:pt x="1464" y="1718"/>
                    </a:lnTo>
                    <a:lnTo>
                      <a:pt x="1451" y="1718"/>
                    </a:lnTo>
                    <a:lnTo>
                      <a:pt x="1437" y="1718"/>
                    </a:lnTo>
                    <a:lnTo>
                      <a:pt x="1420" y="1714"/>
                    </a:lnTo>
                    <a:lnTo>
                      <a:pt x="1407" y="1714"/>
                    </a:lnTo>
                    <a:lnTo>
                      <a:pt x="1390" y="1710"/>
                    </a:lnTo>
                    <a:lnTo>
                      <a:pt x="1373" y="1710"/>
                    </a:lnTo>
                    <a:lnTo>
                      <a:pt x="1356" y="1707"/>
                    </a:lnTo>
                    <a:lnTo>
                      <a:pt x="1339" y="1705"/>
                    </a:lnTo>
                    <a:lnTo>
                      <a:pt x="1320" y="1701"/>
                    </a:lnTo>
                    <a:lnTo>
                      <a:pt x="1301" y="1699"/>
                    </a:lnTo>
                    <a:lnTo>
                      <a:pt x="1280" y="1693"/>
                    </a:lnTo>
                    <a:lnTo>
                      <a:pt x="1259" y="1689"/>
                    </a:lnTo>
                    <a:lnTo>
                      <a:pt x="1236" y="1686"/>
                    </a:lnTo>
                    <a:lnTo>
                      <a:pt x="1215" y="1682"/>
                    </a:lnTo>
                    <a:lnTo>
                      <a:pt x="1192" y="1676"/>
                    </a:lnTo>
                    <a:lnTo>
                      <a:pt x="1169" y="1670"/>
                    </a:lnTo>
                    <a:lnTo>
                      <a:pt x="1147" y="1665"/>
                    </a:lnTo>
                    <a:lnTo>
                      <a:pt x="1124" y="1661"/>
                    </a:lnTo>
                    <a:lnTo>
                      <a:pt x="1099" y="1655"/>
                    </a:lnTo>
                    <a:lnTo>
                      <a:pt x="1074" y="1650"/>
                    </a:lnTo>
                    <a:lnTo>
                      <a:pt x="1050" y="1644"/>
                    </a:lnTo>
                    <a:lnTo>
                      <a:pt x="1027" y="1638"/>
                    </a:lnTo>
                    <a:lnTo>
                      <a:pt x="1000" y="1631"/>
                    </a:lnTo>
                    <a:lnTo>
                      <a:pt x="977" y="1625"/>
                    </a:lnTo>
                    <a:lnTo>
                      <a:pt x="951" y="1617"/>
                    </a:lnTo>
                    <a:lnTo>
                      <a:pt x="928" y="1611"/>
                    </a:lnTo>
                    <a:lnTo>
                      <a:pt x="901" y="1602"/>
                    </a:lnTo>
                    <a:lnTo>
                      <a:pt x="877" y="1594"/>
                    </a:lnTo>
                    <a:lnTo>
                      <a:pt x="850" y="1587"/>
                    </a:lnTo>
                    <a:lnTo>
                      <a:pt x="825" y="1579"/>
                    </a:lnTo>
                    <a:lnTo>
                      <a:pt x="799" y="1570"/>
                    </a:lnTo>
                    <a:lnTo>
                      <a:pt x="774" y="1562"/>
                    </a:lnTo>
                    <a:lnTo>
                      <a:pt x="747" y="1553"/>
                    </a:lnTo>
                    <a:lnTo>
                      <a:pt x="725" y="1545"/>
                    </a:lnTo>
                    <a:lnTo>
                      <a:pt x="698" y="1535"/>
                    </a:lnTo>
                    <a:lnTo>
                      <a:pt x="673" y="1526"/>
                    </a:lnTo>
                    <a:lnTo>
                      <a:pt x="649" y="1516"/>
                    </a:lnTo>
                    <a:lnTo>
                      <a:pt x="626" y="1509"/>
                    </a:lnTo>
                    <a:lnTo>
                      <a:pt x="601" y="1499"/>
                    </a:lnTo>
                    <a:lnTo>
                      <a:pt x="578" y="1492"/>
                    </a:lnTo>
                    <a:lnTo>
                      <a:pt x="555" y="1482"/>
                    </a:lnTo>
                    <a:lnTo>
                      <a:pt x="533" y="1475"/>
                    </a:lnTo>
                    <a:lnTo>
                      <a:pt x="510" y="1463"/>
                    </a:lnTo>
                    <a:lnTo>
                      <a:pt x="487" y="1454"/>
                    </a:lnTo>
                    <a:lnTo>
                      <a:pt x="464" y="1444"/>
                    </a:lnTo>
                    <a:lnTo>
                      <a:pt x="443" y="1435"/>
                    </a:lnTo>
                    <a:lnTo>
                      <a:pt x="422" y="1423"/>
                    </a:lnTo>
                    <a:lnTo>
                      <a:pt x="403" y="1414"/>
                    </a:lnTo>
                    <a:lnTo>
                      <a:pt x="383" y="1404"/>
                    </a:lnTo>
                    <a:lnTo>
                      <a:pt x="365" y="1395"/>
                    </a:lnTo>
                    <a:lnTo>
                      <a:pt x="346" y="1383"/>
                    </a:lnTo>
                    <a:lnTo>
                      <a:pt x="327" y="1374"/>
                    </a:lnTo>
                    <a:lnTo>
                      <a:pt x="310" y="1364"/>
                    </a:lnTo>
                    <a:lnTo>
                      <a:pt x="295" y="1355"/>
                    </a:lnTo>
                    <a:lnTo>
                      <a:pt x="278" y="1345"/>
                    </a:lnTo>
                    <a:lnTo>
                      <a:pt x="265" y="1336"/>
                    </a:lnTo>
                    <a:lnTo>
                      <a:pt x="251" y="1326"/>
                    </a:lnTo>
                    <a:lnTo>
                      <a:pt x="240" y="1317"/>
                    </a:lnTo>
                    <a:lnTo>
                      <a:pt x="227" y="1305"/>
                    </a:lnTo>
                    <a:lnTo>
                      <a:pt x="213" y="1294"/>
                    </a:lnTo>
                    <a:lnTo>
                      <a:pt x="202" y="1285"/>
                    </a:lnTo>
                    <a:lnTo>
                      <a:pt x="191" y="1275"/>
                    </a:lnTo>
                    <a:lnTo>
                      <a:pt x="179" y="1264"/>
                    </a:lnTo>
                    <a:lnTo>
                      <a:pt x="168" y="1254"/>
                    </a:lnTo>
                    <a:lnTo>
                      <a:pt x="158" y="1245"/>
                    </a:lnTo>
                    <a:lnTo>
                      <a:pt x="151" y="1235"/>
                    </a:lnTo>
                    <a:lnTo>
                      <a:pt x="139" y="1224"/>
                    </a:lnTo>
                    <a:lnTo>
                      <a:pt x="132" y="1216"/>
                    </a:lnTo>
                    <a:lnTo>
                      <a:pt x="122" y="1205"/>
                    </a:lnTo>
                    <a:lnTo>
                      <a:pt x="116" y="1197"/>
                    </a:lnTo>
                    <a:lnTo>
                      <a:pt x="107" y="1188"/>
                    </a:lnTo>
                    <a:lnTo>
                      <a:pt x="99" y="1178"/>
                    </a:lnTo>
                    <a:lnTo>
                      <a:pt x="94" y="1169"/>
                    </a:lnTo>
                    <a:lnTo>
                      <a:pt x="88" y="1161"/>
                    </a:lnTo>
                    <a:lnTo>
                      <a:pt x="80" y="1150"/>
                    </a:lnTo>
                    <a:lnTo>
                      <a:pt x="75" y="1142"/>
                    </a:lnTo>
                    <a:lnTo>
                      <a:pt x="69" y="1132"/>
                    </a:lnTo>
                    <a:lnTo>
                      <a:pt x="63" y="1125"/>
                    </a:lnTo>
                    <a:lnTo>
                      <a:pt x="52" y="1108"/>
                    </a:lnTo>
                    <a:lnTo>
                      <a:pt x="46" y="1093"/>
                    </a:lnTo>
                    <a:lnTo>
                      <a:pt x="37" y="1075"/>
                    </a:lnTo>
                    <a:lnTo>
                      <a:pt x="31" y="1062"/>
                    </a:lnTo>
                    <a:lnTo>
                      <a:pt x="25" y="1047"/>
                    </a:lnTo>
                    <a:lnTo>
                      <a:pt x="21" y="1036"/>
                    </a:lnTo>
                    <a:lnTo>
                      <a:pt x="16" y="1020"/>
                    </a:lnTo>
                    <a:lnTo>
                      <a:pt x="12" y="1007"/>
                    </a:lnTo>
                    <a:lnTo>
                      <a:pt x="8" y="996"/>
                    </a:lnTo>
                    <a:lnTo>
                      <a:pt x="6" y="984"/>
                    </a:lnTo>
                    <a:lnTo>
                      <a:pt x="2" y="973"/>
                    </a:lnTo>
                    <a:lnTo>
                      <a:pt x="2" y="961"/>
                    </a:lnTo>
                    <a:lnTo>
                      <a:pt x="2" y="952"/>
                    </a:lnTo>
                    <a:lnTo>
                      <a:pt x="2" y="946"/>
                    </a:lnTo>
                    <a:lnTo>
                      <a:pt x="0" y="933"/>
                    </a:lnTo>
                    <a:lnTo>
                      <a:pt x="2" y="923"/>
                    </a:lnTo>
                    <a:lnTo>
                      <a:pt x="2" y="916"/>
                    </a:lnTo>
                    <a:lnTo>
                      <a:pt x="4" y="916"/>
                    </a:lnTo>
                    <a:lnTo>
                      <a:pt x="2" y="910"/>
                    </a:lnTo>
                    <a:lnTo>
                      <a:pt x="2" y="901"/>
                    </a:lnTo>
                    <a:lnTo>
                      <a:pt x="2" y="891"/>
                    </a:lnTo>
                    <a:lnTo>
                      <a:pt x="2" y="883"/>
                    </a:lnTo>
                    <a:lnTo>
                      <a:pt x="2" y="872"/>
                    </a:lnTo>
                    <a:lnTo>
                      <a:pt x="2" y="863"/>
                    </a:lnTo>
                    <a:lnTo>
                      <a:pt x="2" y="847"/>
                    </a:lnTo>
                    <a:lnTo>
                      <a:pt x="2" y="834"/>
                    </a:lnTo>
                    <a:lnTo>
                      <a:pt x="2" y="819"/>
                    </a:lnTo>
                    <a:lnTo>
                      <a:pt x="4" y="804"/>
                    </a:lnTo>
                    <a:lnTo>
                      <a:pt x="6" y="785"/>
                    </a:lnTo>
                    <a:lnTo>
                      <a:pt x="10" y="768"/>
                    </a:lnTo>
                    <a:lnTo>
                      <a:pt x="12" y="749"/>
                    </a:lnTo>
                    <a:lnTo>
                      <a:pt x="18" y="730"/>
                    </a:lnTo>
                    <a:lnTo>
                      <a:pt x="18" y="718"/>
                    </a:lnTo>
                    <a:lnTo>
                      <a:pt x="21" y="707"/>
                    </a:lnTo>
                    <a:lnTo>
                      <a:pt x="21" y="695"/>
                    </a:lnTo>
                    <a:lnTo>
                      <a:pt x="25" y="686"/>
                    </a:lnTo>
                    <a:lnTo>
                      <a:pt x="27" y="674"/>
                    </a:lnTo>
                    <a:lnTo>
                      <a:pt x="31" y="663"/>
                    </a:lnTo>
                    <a:lnTo>
                      <a:pt x="33" y="652"/>
                    </a:lnTo>
                    <a:lnTo>
                      <a:pt x="38" y="642"/>
                    </a:lnTo>
                    <a:lnTo>
                      <a:pt x="40" y="631"/>
                    </a:lnTo>
                    <a:lnTo>
                      <a:pt x="44" y="619"/>
                    </a:lnTo>
                    <a:lnTo>
                      <a:pt x="48" y="608"/>
                    </a:lnTo>
                    <a:lnTo>
                      <a:pt x="54" y="596"/>
                    </a:lnTo>
                    <a:lnTo>
                      <a:pt x="59" y="585"/>
                    </a:lnTo>
                    <a:lnTo>
                      <a:pt x="65" y="574"/>
                    </a:lnTo>
                    <a:lnTo>
                      <a:pt x="71" y="562"/>
                    </a:lnTo>
                    <a:lnTo>
                      <a:pt x="76" y="551"/>
                    </a:lnTo>
                    <a:lnTo>
                      <a:pt x="82" y="538"/>
                    </a:lnTo>
                    <a:lnTo>
                      <a:pt x="88" y="526"/>
                    </a:lnTo>
                    <a:lnTo>
                      <a:pt x="94" y="513"/>
                    </a:lnTo>
                    <a:lnTo>
                      <a:pt x="99" y="501"/>
                    </a:lnTo>
                    <a:lnTo>
                      <a:pt x="105" y="488"/>
                    </a:lnTo>
                    <a:lnTo>
                      <a:pt x="113" y="477"/>
                    </a:lnTo>
                    <a:lnTo>
                      <a:pt x="120" y="465"/>
                    </a:lnTo>
                    <a:lnTo>
                      <a:pt x="130" y="454"/>
                    </a:lnTo>
                    <a:lnTo>
                      <a:pt x="137" y="441"/>
                    </a:lnTo>
                    <a:lnTo>
                      <a:pt x="147" y="429"/>
                    </a:lnTo>
                    <a:lnTo>
                      <a:pt x="154" y="418"/>
                    </a:lnTo>
                    <a:lnTo>
                      <a:pt x="166" y="406"/>
                    </a:lnTo>
                    <a:lnTo>
                      <a:pt x="173" y="395"/>
                    </a:lnTo>
                    <a:lnTo>
                      <a:pt x="185" y="384"/>
                    </a:lnTo>
                    <a:lnTo>
                      <a:pt x="196" y="372"/>
                    </a:lnTo>
                    <a:lnTo>
                      <a:pt x="208" y="361"/>
                    </a:lnTo>
                    <a:lnTo>
                      <a:pt x="215" y="349"/>
                    </a:lnTo>
                    <a:lnTo>
                      <a:pt x="225" y="338"/>
                    </a:lnTo>
                    <a:lnTo>
                      <a:pt x="236" y="328"/>
                    </a:lnTo>
                    <a:lnTo>
                      <a:pt x="248" y="319"/>
                    </a:lnTo>
                    <a:lnTo>
                      <a:pt x="257" y="308"/>
                    </a:lnTo>
                    <a:lnTo>
                      <a:pt x="268" y="298"/>
                    </a:lnTo>
                    <a:lnTo>
                      <a:pt x="280" y="289"/>
                    </a:lnTo>
                    <a:lnTo>
                      <a:pt x="293" y="281"/>
                    </a:lnTo>
                    <a:lnTo>
                      <a:pt x="305" y="270"/>
                    </a:lnTo>
                    <a:lnTo>
                      <a:pt x="316" y="260"/>
                    </a:lnTo>
                    <a:lnTo>
                      <a:pt x="329" y="251"/>
                    </a:lnTo>
                    <a:lnTo>
                      <a:pt x="344" y="241"/>
                    </a:lnTo>
                    <a:lnTo>
                      <a:pt x="356" y="232"/>
                    </a:lnTo>
                    <a:lnTo>
                      <a:pt x="371" y="224"/>
                    </a:lnTo>
                    <a:lnTo>
                      <a:pt x="384" y="214"/>
                    </a:lnTo>
                    <a:lnTo>
                      <a:pt x="402" y="207"/>
                    </a:lnTo>
                    <a:lnTo>
                      <a:pt x="415" y="197"/>
                    </a:lnTo>
                    <a:lnTo>
                      <a:pt x="430" y="190"/>
                    </a:lnTo>
                    <a:lnTo>
                      <a:pt x="445" y="180"/>
                    </a:lnTo>
                    <a:lnTo>
                      <a:pt x="462" y="173"/>
                    </a:lnTo>
                    <a:lnTo>
                      <a:pt x="478" y="163"/>
                    </a:lnTo>
                    <a:lnTo>
                      <a:pt x="495" y="155"/>
                    </a:lnTo>
                    <a:lnTo>
                      <a:pt x="512" y="148"/>
                    </a:lnTo>
                    <a:lnTo>
                      <a:pt x="529" y="142"/>
                    </a:lnTo>
                    <a:lnTo>
                      <a:pt x="546" y="135"/>
                    </a:lnTo>
                    <a:lnTo>
                      <a:pt x="563" y="127"/>
                    </a:lnTo>
                    <a:lnTo>
                      <a:pt x="580" y="119"/>
                    </a:lnTo>
                    <a:lnTo>
                      <a:pt x="599" y="114"/>
                    </a:lnTo>
                    <a:lnTo>
                      <a:pt x="616" y="106"/>
                    </a:lnTo>
                    <a:lnTo>
                      <a:pt x="637" y="100"/>
                    </a:lnTo>
                    <a:lnTo>
                      <a:pt x="656" y="95"/>
                    </a:lnTo>
                    <a:lnTo>
                      <a:pt x="677" y="89"/>
                    </a:lnTo>
                    <a:lnTo>
                      <a:pt x="694" y="81"/>
                    </a:lnTo>
                    <a:lnTo>
                      <a:pt x="715" y="76"/>
                    </a:lnTo>
                    <a:lnTo>
                      <a:pt x="734" y="70"/>
                    </a:lnTo>
                    <a:lnTo>
                      <a:pt x="757" y="64"/>
                    </a:lnTo>
                    <a:lnTo>
                      <a:pt x="776" y="59"/>
                    </a:lnTo>
                    <a:lnTo>
                      <a:pt x="797" y="55"/>
                    </a:lnTo>
                    <a:lnTo>
                      <a:pt x="820" y="49"/>
                    </a:lnTo>
                    <a:lnTo>
                      <a:pt x="842" y="45"/>
                    </a:lnTo>
                    <a:lnTo>
                      <a:pt x="863" y="40"/>
                    </a:lnTo>
                    <a:lnTo>
                      <a:pt x="884" y="36"/>
                    </a:lnTo>
                    <a:lnTo>
                      <a:pt x="907" y="32"/>
                    </a:lnTo>
                    <a:lnTo>
                      <a:pt x="932" y="28"/>
                    </a:lnTo>
                    <a:lnTo>
                      <a:pt x="955" y="24"/>
                    </a:lnTo>
                    <a:lnTo>
                      <a:pt x="977" y="22"/>
                    </a:lnTo>
                    <a:lnTo>
                      <a:pt x="1002" y="19"/>
                    </a:lnTo>
                    <a:lnTo>
                      <a:pt x="1027" y="17"/>
                    </a:lnTo>
                    <a:lnTo>
                      <a:pt x="1050" y="13"/>
                    </a:lnTo>
                    <a:lnTo>
                      <a:pt x="1072" y="11"/>
                    </a:lnTo>
                    <a:lnTo>
                      <a:pt x="1097" y="7"/>
                    </a:lnTo>
                    <a:lnTo>
                      <a:pt x="1124" y="5"/>
                    </a:lnTo>
                    <a:lnTo>
                      <a:pt x="1147" y="3"/>
                    </a:lnTo>
                    <a:lnTo>
                      <a:pt x="1173" y="2"/>
                    </a:lnTo>
                    <a:lnTo>
                      <a:pt x="1198" y="2"/>
                    </a:lnTo>
                    <a:lnTo>
                      <a:pt x="1226" y="2"/>
                    </a:lnTo>
                    <a:lnTo>
                      <a:pt x="1251" y="0"/>
                    </a:lnTo>
                    <a:lnTo>
                      <a:pt x="1278" y="0"/>
                    </a:lnTo>
                    <a:lnTo>
                      <a:pt x="1304" y="0"/>
                    </a:lnTo>
                    <a:lnTo>
                      <a:pt x="1333" y="0"/>
                    </a:lnTo>
                    <a:lnTo>
                      <a:pt x="1361" y="0"/>
                    </a:lnTo>
                    <a:lnTo>
                      <a:pt x="1390" y="2"/>
                    </a:lnTo>
                    <a:lnTo>
                      <a:pt x="1418" y="3"/>
                    </a:lnTo>
                    <a:lnTo>
                      <a:pt x="1445" y="5"/>
                    </a:lnTo>
                    <a:lnTo>
                      <a:pt x="1502" y="5"/>
                    </a:lnTo>
                    <a:lnTo>
                      <a:pt x="1561" y="9"/>
                    </a:lnTo>
                    <a:lnTo>
                      <a:pt x="1616" y="13"/>
                    </a:lnTo>
                    <a:lnTo>
                      <a:pt x="1673" y="19"/>
                    </a:lnTo>
                    <a:lnTo>
                      <a:pt x="1726" y="22"/>
                    </a:lnTo>
                    <a:lnTo>
                      <a:pt x="1781" y="28"/>
                    </a:lnTo>
                    <a:lnTo>
                      <a:pt x="1833" y="36"/>
                    </a:lnTo>
                    <a:lnTo>
                      <a:pt x="1886" y="43"/>
                    </a:lnTo>
                    <a:lnTo>
                      <a:pt x="1935" y="49"/>
                    </a:lnTo>
                    <a:lnTo>
                      <a:pt x="1985" y="57"/>
                    </a:lnTo>
                    <a:lnTo>
                      <a:pt x="2032" y="64"/>
                    </a:lnTo>
                    <a:lnTo>
                      <a:pt x="2082" y="74"/>
                    </a:lnTo>
                    <a:lnTo>
                      <a:pt x="2125" y="81"/>
                    </a:lnTo>
                    <a:lnTo>
                      <a:pt x="2171" y="91"/>
                    </a:lnTo>
                    <a:lnTo>
                      <a:pt x="2215" y="102"/>
                    </a:lnTo>
                    <a:lnTo>
                      <a:pt x="2260" y="114"/>
                    </a:lnTo>
                    <a:lnTo>
                      <a:pt x="2300" y="123"/>
                    </a:lnTo>
                    <a:lnTo>
                      <a:pt x="2340" y="133"/>
                    </a:lnTo>
                    <a:lnTo>
                      <a:pt x="2380" y="144"/>
                    </a:lnTo>
                    <a:lnTo>
                      <a:pt x="2420" y="157"/>
                    </a:lnTo>
                    <a:lnTo>
                      <a:pt x="2456" y="169"/>
                    </a:lnTo>
                    <a:lnTo>
                      <a:pt x="2492" y="180"/>
                    </a:lnTo>
                    <a:lnTo>
                      <a:pt x="2526" y="194"/>
                    </a:lnTo>
                    <a:lnTo>
                      <a:pt x="2563" y="207"/>
                    </a:lnTo>
                    <a:lnTo>
                      <a:pt x="2595" y="218"/>
                    </a:lnTo>
                    <a:lnTo>
                      <a:pt x="2627" y="233"/>
                    </a:lnTo>
                    <a:lnTo>
                      <a:pt x="2658" y="247"/>
                    </a:lnTo>
                    <a:lnTo>
                      <a:pt x="2690" y="262"/>
                    </a:lnTo>
                    <a:lnTo>
                      <a:pt x="2718" y="275"/>
                    </a:lnTo>
                    <a:lnTo>
                      <a:pt x="2747" y="290"/>
                    </a:lnTo>
                    <a:lnTo>
                      <a:pt x="2775" y="304"/>
                    </a:lnTo>
                    <a:lnTo>
                      <a:pt x="2804" y="321"/>
                    </a:lnTo>
                    <a:lnTo>
                      <a:pt x="2827" y="334"/>
                    </a:lnTo>
                    <a:lnTo>
                      <a:pt x="2851" y="349"/>
                    </a:lnTo>
                    <a:lnTo>
                      <a:pt x="2874" y="363"/>
                    </a:lnTo>
                    <a:lnTo>
                      <a:pt x="2899" y="380"/>
                    </a:lnTo>
                    <a:lnTo>
                      <a:pt x="2920" y="395"/>
                    </a:lnTo>
                    <a:lnTo>
                      <a:pt x="2941" y="410"/>
                    </a:lnTo>
                    <a:lnTo>
                      <a:pt x="2960" y="425"/>
                    </a:lnTo>
                    <a:lnTo>
                      <a:pt x="2981" y="443"/>
                    </a:lnTo>
                    <a:lnTo>
                      <a:pt x="2998" y="458"/>
                    </a:lnTo>
                    <a:lnTo>
                      <a:pt x="3015" y="473"/>
                    </a:lnTo>
                    <a:lnTo>
                      <a:pt x="3030" y="488"/>
                    </a:lnTo>
                    <a:lnTo>
                      <a:pt x="3047" y="505"/>
                    </a:lnTo>
                    <a:lnTo>
                      <a:pt x="3061" y="520"/>
                    </a:lnTo>
                    <a:lnTo>
                      <a:pt x="3074" y="538"/>
                    </a:lnTo>
                    <a:lnTo>
                      <a:pt x="3087" y="555"/>
                    </a:lnTo>
                    <a:lnTo>
                      <a:pt x="3100" y="572"/>
                    </a:lnTo>
                    <a:lnTo>
                      <a:pt x="3110" y="587"/>
                    </a:lnTo>
                    <a:lnTo>
                      <a:pt x="3119" y="602"/>
                    </a:lnTo>
                    <a:lnTo>
                      <a:pt x="3129" y="617"/>
                    </a:lnTo>
                    <a:lnTo>
                      <a:pt x="3139" y="634"/>
                    </a:lnTo>
                    <a:lnTo>
                      <a:pt x="3144" y="650"/>
                    </a:lnTo>
                    <a:lnTo>
                      <a:pt x="3152" y="667"/>
                    </a:lnTo>
                    <a:lnTo>
                      <a:pt x="3158" y="682"/>
                    </a:lnTo>
                    <a:lnTo>
                      <a:pt x="3165" y="699"/>
                    </a:lnTo>
                    <a:lnTo>
                      <a:pt x="3167" y="714"/>
                    </a:lnTo>
                    <a:lnTo>
                      <a:pt x="3171" y="730"/>
                    </a:lnTo>
                    <a:lnTo>
                      <a:pt x="3175" y="745"/>
                    </a:lnTo>
                    <a:lnTo>
                      <a:pt x="3177" y="760"/>
                    </a:lnTo>
                    <a:lnTo>
                      <a:pt x="3177" y="775"/>
                    </a:lnTo>
                    <a:lnTo>
                      <a:pt x="3177" y="790"/>
                    </a:lnTo>
                    <a:lnTo>
                      <a:pt x="3177" y="806"/>
                    </a:lnTo>
                    <a:lnTo>
                      <a:pt x="3180" y="821"/>
                    </a:lnTo>
                    <a:lnTo>
                      <a:pt x="3177" y="834"/>
                    </a:lnTo>
                    <a:lnTo>
                      <a:pt x="3177" y="847"/>
                    </a:lnTo>
                    <a:lnTo>
                      <a:pt x="3175" y="861"/>
                    </a:lnTo>
                    <a:lnTo>
                      <a:pt x="3175" y="874"/>
                    </a:lnTo>
                    <a:lnTo>
                      <a:pt x="3173" y="885"/>
                    </a:lnTo>
                    <a:lnTo>
                      <a:pt x="3171" y="899"/>
                    </a:lnTo>
                    <a:lnTo>
                      <a:pt x="3167" y="910"/>
                    </a:lnTo>
                    <a:lnTo>
                      <a:pt x="3167" y="923"/>
                    </a:lnTo>
                    <a:lnTo>
                      <a:pt x="3167" y="933"/>
                    </a:lnTo>
                    <a:lnTo>
                      <a:pt x="3167" y="944"/>
                    </a:lnTo>
                    <a:lnTo>
                      <a:pt x="3165" y="956"/>
                    </a:lnTo>
                    <a:lnTo>
                      <a:pt x="3165" y="967"/>
                    </a:lnTo>
                    <a:lnTo>
                      <a:pt x="3165" y="986"/>
                    </a:lnTo>
                    <a:lnTo>
                      <a:pt x="3165" y="1007"/>
                    </a:lnTo>
                    <a:lnTo>
                      <a:pt x="3163" y="1024"/>
                    </a:lnTo>
                    <a:lnTo>
                      <a:pt x="3161" y="1041"/>
                    </a:lnTo>
                    <a:lnTo>
                      <a:pt x="3161" y="1056"/>
                    </a:lnTo>
                    <a:lnTo>
                      <a:pt x="3161" y="1074"/>
                    </a:lnTo>
                    <a:lnTo>
                      <a:pt x="3161" y="1087"/>
                    </a:lnTo>
                    <a:lnTo>
                      <a:pt x="3161" y="1102"/>
                    </a:lnTo>
                    <a:lnTo>
                      <a:pt x="3161" y="1113"/>
                    </a:lnTo>
                    <a:lnTo>
                      <a:pt x="3161" y="1127"/>
                    </a:lnTo>
                    <a:lnTo>
                      <a:pt x="3161" y="1146"/>
                    </a:lnTo>
                    <a:lnTo>
                      <a:pt x="3161" y="1163"/>
                    </a:lnTo>
                    <a:lnTo>
                      <a:pt x="3161" y="1176"/>
                    </a:lnTo>
                    <a:lnTo>
                      <a:pt x="3163" y="1188"/>
                    </a:lnTo>
                    <a:lnTo>
                      <a:pt x="3163" y="1201"/>
                    </a:lnTo>
                    <a:lnTo>
                      <a:pt x="3165" y="1207"/>
                    </a:lnTo>
                    <a:lnTo>
                      <a:pt x="2931" y="1383"/>
                    </a:lnTo>
                    <a:lnTo>
                      <a:pt x="2690" y="1458"/>
                    </a:lnTo>
                    <a:lnTo>
                      <a:pt x="1607" y="1079"/>
                    </a:lnTo>
                    <a:lnTo>
                      <a:pt x="1527" y="1718"/>
                    </a:lnTo>
                    <a:close/>
                  </a:path>
                </a:pathLst>
              </a:custGeom>
              <a:solidFill>
                <a:srgbClr val="FF17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1672" y="2267"/>
                <a:ext cx="1375" cy="434"/>
              </a:xfrm>
              <a:custGeom>
                <a:avLst/>
                <a:gdLst>
                  <a:gd name="T0" fmla="*/ 1446 w 2750"/>
                  <a:gd name="T1" fmla="*/ 643 h 869"/>
                  <a:gd name="T2" fmla="*/ 1258 w 2750"/>
                  <a:gd name="T3" fmla="*/ 500 h 869"/>
                  <a:gd name="T4" fmla="*/ 1078 w 2750"/>
                  <a:gd name="T5" fmla="*/ 341 h 869"/>
                  <a:gd name="T6" fmla="*/ 994 w 2750"/>
                  <a:gd name="T7" fmla="*/ 177 h 869"/>
                  <a:gd name="T8" fmla="*/ 1093 w 2750"/>
                  <a:gd name="T9" fmla="*/ 59 h 869"/>
                  <a:gd name="T10" fmla="*/ 933 w 2750"/>
                  <a:gd name="T11" fmla="*/ 27 h 869"/>
                  <a:gd name="T12" fmla="*/ 722 w 2750"/>
                  <a:gd name="T13" fmla="*/ 40 h 869"/>
                  <a:gd name="T14" fmla="*/ 443 w 2750"/>
                  <a:gd name="T15" fmla="*/ 92 h 869"/>
                  <a:gd name="T16" fmla="*/ 192 w 2750"/>
                  <a:gd name="T17" fmla="*/ 185 h 869"/>
                  <a:gd name="T18" fmla="*/ 45 w 2750"/>
                  <a:gd name="T19" fmla="*/ 314 h 869"/>
                  <a:gd name="T20" fmla="*/ 0 w 2750"/>
                  <a:gd name="T21" fmla="*/ 468 h 869"/>
                  <a:gd name="T22" fmla="*/ 45 w 2750"/>
                  <a:gd name="T23" fmla="*/ 633 h 869"/>
                  <a:gd name="T24" fmla="*/ 184 w 2750"/>
                  <a:gd name="T25" fmla="*/ 802 h 869"/>
                  <a:gd name="T26" fmla="*/ 308 w 2750"/>
                  <a:gd name="T27" fmla="*/ 839 h 869"/>
                  <a:gd name="T28" fmla="*/ 348 w 2750"/>
                  <a:gd name="T29" fmla="*/ 669 h 869"/>
                  <a:gd name="T30" fmla="*/ 507 w 2750"/>
                  <a:gd name="T31" fmla="*/ 647 h 869"/>
                  <a:gd name="T32" fmla="*/ 667 w 2750"/>
                  <a:gd name="T33" fmla="*/ 694 h 869"/>
                  <a:gd name="T34" fmla="*/ 832 w 2750"/>
                  <a:gd name="T35" fmla="*/ 759 h 869"/>
                  <a:gd name="T36" fmla="*/ 1003 w 2750"/>
                  <a:gd name="T37" fmla="*/ 812 h 869"/>
                  <a:gd name="T38" fmla="*/ 1178 w 2750"/>
                  <a:gd name="T39" fmla="*/ 837 h 869"/>
                  <a:gd name="T40" fmla="*/ 1351 w 2750"/>
                  <a:gd name="T41" fmla="*/ 814 h 869"/>
                  <a:gd name="T42" fmla="*/ 1534 w 2750"/>
                  <a:gd name="T43" fmla="*/ 778 h 869"/>
                  <a:gd name="T44" fmla="*/ 1435 w 2750"/>
                  <a:gd name="T45" fmla="*/ 736 h 869"/>
                  <a:gd name="T46" fmla="*/ 1254 w 2750"/>
                  <a:gd name="T47" fmla="*/ 709 h 869"/>
                  <a:gd name="T48" fmla="*/ 1024 w 2750"/>
                  <a:gd name="T49" fmla="*/ 669 h 869"/>
                  <a:gd name="T50" fmla="*/ 794 w 2750"/>
                  <a:gd name="T51" fmla="*/ 611 h 869"/>
                  <a:gd name="T52" fmla="*/ 616 w 2750"/>
                  <a:gd name="T53" fmla="*/ 529 h 869"/>
                  <a:gd name="T54" fmla="*/ 469 w 2750"/>
                  <a:gd name="T55" fmla="*/ 455 h 869"/>
                  <a:gd name="T56" fmla="*/ 310 w 2750"/>
                  <a:gd name="T57" fmla="*/ 574 h 869"/>
                  <a:gd name="T58" fmla="*/ 205 w 2750"/>
                  <a:gd name="T59" fmla="*/ 573 h 869"/>
                  <a:gd name="T60" fmla="*/ 249 w 2750"/>
                  <a:gd name="T61" fmla="*/ 354 h 869"/>
                  <a:gd name="T62" fmla="*/ 348 w 2750"/>
                  <a:gd name="T63" fmla="*/ 246 h 869"/>
                  <a:gd name="T64" fmla="*/ 494 w 2750"/>
                  <a:gd name="T65" fmla="*/ 192 h 869"/>
                  <a:gd name="T66" fmla="*/ 684 w 2750"/>
                  <a:gd name="T67" fmla="*/ 236 h 869"/>
                  <a:gd name="T68" fmla="*/ 829 w 2750"/>
                  <a:gd name="T69" fmla="*/ 333 h 869"/>
                  <a:gd name="T70" fmla="*/ 846 w 2750"/>
                  <a:gd name="T71" fmla="*/ 512 h 869"/>
                  <a:gd name="T72" fmla="*/ 977 w 2750"/>
                  <a:gd name="T73" fmla="*/ 599 h 869"/>
                  <a:gd name="T74" fmla="*/ 1167 w 2750"/>
                  <a:gd name="T75" fmla="*/ 654 h 869"/>
                  <a:gd name="T76" fmla="*/ 1380 w 2750"/>
                  <a:gd name="T77" fmla="*/ 707 h 869"/>
                  <a:gd name="T78" fmla="*/ 1560 w 2750"/>
                  <a:gd name="T79" fmla="*/ 745 h 869"/>
                  <a:gd name="T80" fmla="*/ 1669 w 2750"/>
                  <a:gd name="T81" fmla="*/ 744 h 869"/>
                  <a:gd name="T82" fmla="*/ 1823 w 2750"/>
                  <a:gd name="T83" fmla="*/ 660 h 869"/>
                  <a:gd name="T84" fmla="*/ 2001 w 2750"/>
                  <a:gd name="T85" fmla="*/ 641 h 869"/>
                  <a:gd name="T86" fmla="*/ 2233 w 2750"/>
                  <a:gd name="T87" fmla="*/ 649 h 869"/>
                  <a:gd name="T88" fmla="*/ 2178 w 2750"/>
                  <a:gd name="T89" fmla="*/ 599 h 869"/>
                  <a:gd name="T90" fmla="*/ 2026 w 2750"/>
                  <a:gd name="T91" fmla="*/ 548 h 869"/>
                  <a:gd name="T92" fmla="*/ 2060 w 2750"/>
                  <a:gd name="T93" fmla="*/ 489 h 869"/>
                  <a:gd name="T94" fmla="*/ 2366 w 2750"/>
                  <a:gd name="T95" fmla="*/ 483 h 869"/>
                  <a:gd name="T96" fmla="*/ 2592 w 2750"/>
                  <a:gd name="T97" fmla="*/ 457 h 869"/>
                  <a:gd name="T98" fmla="*/ 2735 w 2750"/>
                  <a:gd name="T99" fmla="*/ 398 h 869"/>
                  <a:gd name="T100" fmla="*/ 2668 w 2750"/>
                  <a:gd name="T101" fmla="*/ 266 h 869"/>
                  <a:gd name="T102" fmla="*/ 2532 w 2750"/>
                  <a:gd name="T103" fmla="*/ 187 h 869"/>
                  <a:gd name="T104" fmla="*/ 2347 w 2750"/>
                  <a:gd name="T105" fmla="*/ 105 h 869"/>
                  <a:gd name="T106" fmla="*/ 2214 w 2750"/>
                  <a:gd name="T107" fmla="*/ 61 h 869"/>
                  <a:gd name="T108" fmla="*/ 2045 w 2750"/>
                  <a:gd name="T109" fmla="*/ 19 h 869"/>
                  <a:gd name="T110" fmla="*/ 1874 w 2750"/>
                  <a:gd name="T111" fmla="*/ 8 h 869"/>
                  <a:gd name="T112" fmla="*/ 2036 w 2750"/>
                  <a:gd name="T113" fmla="*/ 120 h 869"/>
                  <a:gd name="T114" fmla="*/ 2172 w 2750"/>
                  <a:gd name="T115" fmla="*/ 249 h 869"/>
                  <a:gd name="T116" fmla="*/ 1984 w 2750"/>
                  <a:gd name="T117" fmla="*/ 356 h 869"/>
                  <a:gd name="T118" fmla="*/ 1792 w 2750"/>
                  <a:gd name="T119" fmla="*/ 419 h 869"/>
                  <a:gd name="T120" fmla="*/ 1889 w 2750"/>
                  <a:gd name="T121" fmla="*/ 542 h 869"/>
                  <a:gd name="T122" fmla="*/ 1775 w 2750"/>
                  <a:gd name="T123" fmla="*/ 622 h 869"/>
                  <a:gd name="T124" fmla="*/ 1650 w 2750"/>
                  <a:gd name="T125" fmla="*/ 730 h 86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750"/>
                  <a:gd name="T190" fmla="*/ 0 h 869"/>
                  <a:gd name="T191" fmla="*/ 2750 w 2750"/>
                  <a:gd name="T192" fmla="*/ 869 h 86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750" h="869">
                    <a:moveTo>
                      <a:pt x="1572" y="728"/>
                    </a:moveTo>
                    <a:lnTo>
                      <a:pt x="1566" y="723"/>
                    </a:lnTo>
                    <a:lnTo>
                      <a:pt x="1558" y="717"/>
                    </a:lnTo>
                    <a:lnTo>
                      <a:pt x="1545" y="709"/>
                    </a:lnTo>
                    <a:lnTo>
                      <a:pt x="1532" y="700"/>
                    </a:lnTo>
                    <a:lnTo>
                      <a:pt x="1522" y="692"/>
                    </a:lnTo>
                    <a:lnTo>
                      <a:pt x="1513" y="687"/>
                    </a:lnTo>
                    <a:lnTo>
                      <a:pt x="1501" y="679"/>
                    </a:lnTo>
                    <a:lnTo>
                      <a:pt x="1492" y="673"/>
                    </a:lnTo>
                    <a:lnTo>
                      <a:pt x="1481" y="666"/>
                    </a:lnTo>
                    <a:lnTo>
                      <a:pt x="1469" y="658"/>
                    </a:lnTo>
                    <a:lnTo>
                      <a:pt x="1458" y="650"/>
                    </a:lnTo>
                    <a:lnTo>
                      <a:pt x="1446" y="643"/>
                    </a:lnTo>
                    <a:lnTo>
                      <a:pt x="1431" y="631"/>
                    </a:lnTo>
                    <a:lnTo>
                      <a:pt x="1418" y="622"/>
                    </a:lnTo>
                    <a:lnTo>
                      <a:pt x="1404" y="612"/>
                    </a:lnTo>
                    <a:lnTo>
                      <a:pt x="1391" y="603"/>
                    </a:lnTo>
                    <a:lnTo>
                      <a:pt x="1378" y="592"/>
                    </a:lnTo>
                    <a:lnTo>
                      <a:pt x="1361" y="580"/>
                    </a:lnTo>
                    <a:lnTo>
                      <a:pt x="1347" y="569"/>
                    </a:lnTo>
                    <a:lnTo>
                      <a:pt x="1334" y="559"/>
                    </a:lnTo>
                    <a:lnTo>
                      <a:pt x="1315" y="546"/>
                    </a:lnTo>
                    <a:lnTo>
                      <a:pt x="1304" y="534"/>
                    </a:lnTo>
                    <a:lnTo>
                      <a:pt x="1287" y="523"/>
                    </a:lnTo>
                    <a:lnTo>
                      <a:pt x="1273" y="512"/>
                    </a:lnTo>
                    <a:lnTo>
                      <a:pt x="1258" y="500"/>
                    </a:lnTo>
                    <a:lnTo>
                      <a:pt x="1243" y="489"/>
                    </a:lnTo>
                    <a:lnTo>
                      <a:pt x="1228" y="477"/>
                    </a:lnTo>
                    <a:lnTo>
                      <a:pt x="1214" y="466"/>
                    </a:lnTo>
                    <a:lnTo>
                      <a:pt x="1197" y="453"/>
                    </a:lnTo>
                    <a:lnTo>
                      <a:pt x="1184" y="439"/>
                    </a:lnTo>
                    <a:lnTo>
                      <a:pt x="1169" y="426"/>
                    </a:lnTo>
                    <a:lnTo>
                      <a:pt x="1155" y="415"/>
                    </a:lnTo>
                    <a:lnTo>
                      <a:pt x="1140" y="401"/>
                    </a:lnTo>
                    <a:lnTo>
                      <a:pt x="1127" y="388"/>
                    </a:lnTo>
                    <a:lnTo>
                      <a:pt x="1114" y="377"/>
                    </a:lnTo>
                    <a:lnTo>
                      <a:pt x="1102" y="365"/>
                    </a:lnTo>
                    <a:lnTo>
                      <a:pt x="1089" y="352"/>
                    </a:lnTo>
                    <a:lnTo>
                      <a:pt x="1078" y="341"/>
                    </a:lnTo>
                    <a:lnTo>
                      <a:pt x="1066" y="327"/>
                    </a:lnTo>
                    <a:lnTo>
                      <a:pt x="1057" y="316"/>
                    </a:lnTo>
                    <a:lnTo>
                      <a:pt x="1047" y="304"/>
                    </a:lnTo>
                    <a:lnTo>
                      <a:pt x="1040" y="293"/>
                    </a:lnTo>
                    <a:lnTo>
                      <a:pt x="1030" y="282"/>
                    </a:lnTo>
                    <a:lnTo>
                      <a:pt x="1024" y="272"/>
                    </a:lnTo>
                    <a:lnTo>
                      <a:pt x="1015" y="261"/>
                    </a:lnTo>
                    <a:lnTo>
                      <a:pt x="1009" y="249"/>
                    </a:lnTo>
                    <a:lnTo>
                      <a:pt x="1003" y="240"/>
                    </a:lnTo>
                    <a:lnTo>
                      <a:pt x="1000" y="230"/>
                    </a:lnTo>
                    <a:lnTo>
                      <a:pt x="992" y="211"/>
                    </a:lnTo>
                    <a:lnTo>
                      <a:pt x="992" y="194"/>
                    </a:lnTo>
                    <a:lnTo>
                      <a:pt x="994" y="177"/>
                    </a:lnTo>
                    <a:lnTo>
                      <a:pt x="1002" y="164"/>
                    </a:lnTo>
                    <a:lnTo>
                      <a:pt x="1013" y="152"/>
                    </a:lnTo>
                    <a:lnTo>
                      <a:pt x="1032" y="143"/>
                    </a:lnTo>
                    <a:lnTo>
                      <a:pt x="1047" y="132"/>
                    </a:lnTo>
                    <a:lnTo>
                      <a:pt x="1064" y="122"/>
                    </a:lnTo>
                    <a:lnTo>
                      <a:pt x="1076" y="113"/>
                    </a:lnTo>
                    <a:lnTo>
                      <a:pt x="1087" y="105"/>
                    </a:lnTo>
                    <a:lnTo>
                      <a:pt x="1093" y="95"/>
                    </a:lnTo>
                    <a:lnTo>
                      <a:pt x="1098" y="88"/>
                    </a:lnTo>
                    <a:lnTo>
                      <a:pt x="1100" y="80"/>
                    </a:lnTo>
                    <a:lnTo>
                      <a:pt x="1102" y="74"/>
                    </a:lnTo>
                    <a:lnTo>
                      <a:pt x="1098" y="67"/>
                    </a:lnTo>
                    <a:lnTo>
                      <a:pt x="1093" y="59"/>
                    </a:lnTo>
                    <a:lnTo>
                      <a:pt x="1085" y="54"/>
                    </a:lnTo>
                    <a:lnTo>
                      <a:pt x="1076" y="50"/>
                    </a:lnTo>
                    <a:lnTo>
                      <a:pt x="1062" y="44"/>
                    </a:lnTo>
                    <a:lnTo>
                      <a:pt x="1049" y="40"/>
                    </a:lnTo>
                    <a:lnTo>
                      <a:pt x="1032" y="36"/>
                    </a:lnTo>
                    <a:lnTo>
                      <a:pt x="1017" y="35"/>
                    </a:lnTo>
                    <a:lnTo>
                      <a:pt x="1005" y="33"/>
                    </a:lnTo>
                    <a:lnTo>
                      <a:pt x="994" y="31"/>
                    </a:lnTo>
                    <a:lnTo>
                      <a:pt x="983" y="29"/>
                    </a:lnTo>
                    <a:lnTo>
                      <a:pt x="971" y="29"/>
                    </a:lnTo>
                    <a:lnTo>
                      <a:pt x="958" y="27"/>
                    </a:lnTo>
                    <a:lnTo>
                      <a:pt x="946" y="27"/>
                    </a:lnTo>
                    <a:lnTo>
                      <a:pt x="933" y="27"/>
                    </a:lnTo>
                    <a:lnTo>
                      <a:pt x="920" y="27"/>
                    </a:lnTo>
                    <a:lnTo>
                      <a:pt x="905" y="27"/>
                    </a:lnTo>
                    <a:lnTo>
                      <a:pt x="889" y="27"/>
                    </a:lnTo>
                    <a:lnTo>
                      <a:pt x="874" y="27"/>
                    </a:lnTo>
                    <a:lnTo>
                      <a:pt x="861" y="27"/>
                    </a:lnTo>
                    <a:lnTo>
                      <a:pt x="844" y="27"/>
                    </a:lnTo>
                    <a:lnTo>
                      <a:pt x="829" y="29"/>
                    </a:lnTo>
                    <a:lnTo>
                      <a:pt x="811" y="31"/>
                    </a:lnTo>
                    <a:lnTo>
                      <a:pt x="796" y="33"/>
                    </a:lnTo>
                    <a:lnTo>
                      <a:pt x="777" y="33"/>
                    </a:lnTo>
                    <a:lnTo>
                      <a:pt x="758" y="35"/>
                    </a:lnTo>
                    <a:lnTo>
                      <a:pt x="739" y="36"/>
                    </a:lnTo>
                    <a:lnTo>
                      <a:pt x="722" y="40"/>
                    </a:lnTo>
                    <a:lnTo>
                      <a:pt x="701" y="42"/>
                    </a:lnTo>
                    <a:lnTo>
                      <a:pt x="682" y="46"/>
                    </a:lnTo>
                    <a:lnTo>
                      <a:pt x="661" y="48"/>
                    </a:lnTo>
                    <a:lnTo>
                      <a:pt x="642" y="52"/>
                    </a:lnTo>
                    <a:lnTo>
                      <a:pt x="621" y="54"/>
                    </a:lnTo>
                    <a:lnTo>
                      <a:pt x="600" y="57"/>
                    </a:lnTo>
                    <a:lnTo>
                      <a:pt x="578" y="61"/>
                    </a:lnTo>
                    <a:lnTo>
                      <a:pt x="557" y="67"/>
                    </a:lnTo>
                    <a:lnTo>
                      <a:pt x="534" y="71"/>
                    </a:lnTo>
                    <a:lnTo>
                      <a:pt x="511" y="76"/>
                    </a:lnTo>
                    <a:lnTo>
                      <a:pt x="488" y="82"/>
                    </a:lnTo>
                    <a:lnTo>
                      <a:pt x="467" y="88"/>
                    </a:lnTo>
                    <a:lnTo>
                      <a:pt x="443" y="92"/>
                    </a:lnTo>
                    <a:lnTo>
                      <a:pt x="420" y="97"/>
                    </a:lnTo>
                    <a:lnTo>
                      <a:pt x="397" y="103"/>
                    </a:lnTo>
                    <a:lnTo>
                      <a:pt x="376" y="109"/>
                    </a:lnTo>
                    <a:lnTo>
                      <a:pt x="353" y="114"/>
                    </a:lnTo>
                    <a:lnTo>
                      <a:pt x="334" y="122"/>
                    </a:lnTo>
                    <a:lnTo>
                      <a:pt x="313" y="130"/>
                    </a:lnTo>
                    <a:lnTo>
                      <a:pt x="296" y="137"/>
                    </a:lnTo>
                    <a:lnTo>
                      <a:pt x="275" y="143"/>
                    </a:lnTo>
                    <a:lnTo>
                      <a:pt x="258" y="152"/>
                    </a:lnTo>
                    <a:lnTo>
                      <a:pt x="241" y="158"/>
                    </a:lnTo>
                    <a:lnTo>
                      <a:pt x="224" y="168"/>
                    </a:lnTo>
                    <a:lnTo>
                      <a:pt x="207" y="175"/>
                    </a:lnTo>
                    <a:lnTo>
                      <a:pt x="192" y="185"/>
                    </a:lnTo>
                    <a:lnTo>
                      <a:pt x="177" y="192"/>
                    </a:lnTo>
                    <a:lnTo>
                      <a:pt x="165" y="204"/>
                    </a:lnTo>
                    <a:lnTo>
                      <a:pt x="150" y="211"/>
                    </a:lnTo>
                    <a:lnTo>
                      <a:pt x="137" y="221"/>
                    </a:lnTo>
                    <a:lnTo>
                      <a:pt x="123" y="230"/>
                    </a:lnTo>
                    <a:lnTo>
                      <a:pt x="112" y="242"/>
                    </a:lnTo>
                    <a:lnTo>
                      <a:pt x="101" y="251"/>
                    </a:lnTo>
                    <a:lnTo>
                      <a:pt x="89" y="261"/>
                    </a:lnTo>
                    <a:lnTo>
                      <a:pt x="80" y="270"/>
                    </a:lnTo>
                    <a:lnTo>
                      <a:pt x="72" y="282"/>
                    </a:lnTo>
                    <a:lnTo>
                      <a:pt x="61" y="291"/>
                    </a:lnTo>
                    <a:lnTo>
                      <a:pt x="53" y="303"/>
                    </a:lnTo>
                    <a:lnTo>
                      <a:pt x="45" y="314"/>
                    </a:lnTo>
                    <a:lnTo>
                      <a:pt x="40" y="325"/>
                    </a:lnTo>
                    <a:lnTo>
                      <a:pt x="32" y="337"/>
                    </a:lnTo>
                    <a:lnTo>
                      <a:pt x="26" y="348"/>
                    </a:lnTo>
                    <a:lnTo>
                      <a:pt x="23" y="360"/>
                    </a:lnTo>
                    <a:lnTo>
                      <a:pt x="19" y="373"/>
                    </a:lnTo>
                    <a:lnTo>
                      <a:pt x="13" y="384"/>
                    </a:lnTo>
                    <a:lnTo>
                      <a:pt x="9" y="396"/>
                    </a:lnTo>
                    <a:lnTo>
                      <a:pt x="6" y="407"/>
                    </a:lnTo>
                    <a:lnTo>
                      <a:pt x="4" y="419"/>
                    </a:lnTo>
                    <a:lnTo>
                      <a:pt x="0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8"/>
                    </a:lnTo>
                    <a:lnTo>
                      <a:pt x="0" y="479"/>
                    </a:lnTo>
                    <a:lnTo>
                      <a:pt x="0" y="493"/>
                    </a:lnTo>
                    <a:lnTo>
                      <a:pt x="0" y="506"/>
                    </a:lnTo>
                    <a:lnTo>
                      <a:pt x="4" y="519"/>
                    </a:lnTo>
                    <a:lnTo>
                      <a:pt x="6" y="531"/>
                    </a:lnTo>
                    <a:lnTo>
                      <a:pt x="9" y="544"/>
                    </a:lnTo>
                    <a:lnTo>
                      <a:pt x="13" y="557"/>
                    </a:lnTo>
                    <a:lnTo>
                      <a:pt x="19" y="571"/>
                    </a:lnTo>
                    <a:lnTo>
                      <a:pt x="23" y="582"/>
                    </a:lnTo>
                    <a:lnTo>
                      <a:pt x="26" y="595"/>
                    </a:lnTo>
                    <a:lnTo>
                      <a:pt x="32" y="609"/>
                    </a:lnTo>
                    <a:lnTo>
                      <a:pt x="40" y="622"/>
                    </a:lnTo>
                    <a:lnTo>
                      <a:pt x="45" y="633"/>
                    </a:lnTo>
                    <a:lnTo>
                      <a:pt x="53" y="649"/>
                    </a:lnTo>
                    <a:lnTo>
                      <a:pt x="61" y="660"/>
                    </a:lnTo>
                    <a:lnTo>
                      <a:pt x="72" y="675"/>
                    </a:lnTo>
                    <a:lnTo>
                      <a:pt x="80" y="687"/>
                    </a:lnTo>
                    <a:lnTo>
                      <a:pt x="89" y="700"/>
                    </a:lnTo>
                    <a:lnTo>
                      <a:pt x="99" y="713"/>
                    </a:lnTo>
                    <a:lnTo>
                      <a:pt x="110" y="726"/>
                    </a:lnTo>
                    <a:lnTo>
                      <a:pt x="122" y="738"/>
                    </a:lnTo>
                    <a:lnTo>
                      <a:pt x="133" y="753"/>
                    </a:lnTo>
                    <a:lnTo>
                      <a:pt x="146" y="764"/>
                    </a:lnTo>
                    <a:lnTo>
                      <a:pt x="161" y="780"/>
                    </a:lnTo>
                    <a:lnTo>
                      <a:pt x="173" y="791"/>
                    </a:lnTo>
                    <a:lnTo>
                      <a:pt x="184" y="802"/>
                    </a:lnTo>
                    <a:lnTo>
                      <a:pt x="194" y="812"/>
                    </a:lnTo>
                    <a:lnTo>
                      <a:pt x="205" y="822"/>
                    </a:lnTo>
                    <a:lnTo>
                      <a:pt x="213" y="829"/>
                    </a:lnTo>
                    <a:lnTo>
                      <a:pt x="222" y="837"/>
                    </a:lnTo>
                    <a:lnTo>
                      <a:pt x="232" y="842"/>
                    </a:lnTo>
                    <a:lnTo>
                      <a:pt x="241" y="850"/>
                    </a:lnTo>
                    <a:lnTo>
                      <a:pt x="255" y="858"/>
                    </a:lnTo>
                    <a:lnTo>
                      <a:pt x="266" y="863"/>
                    </a:lnTo>
                    <a:lnTo>
                      <a:pt x="275" y="867"/>
                    </a:lnTo>
                    <a:lnTo>
                      <a:pt x="287" y="869"/>
                    </a:lnTo>
                    <a:lnTo>
                      <a:pt x="298" y="863"/>
                    </a:lnTo>
                    <a:lnTo>
                      <a:pt x="306" y="850"/>
                    </a:lnTo>
                    <a:lnTo>
                      <a:pt x="308" y="839"/>
                    </a:lnTo>
                    <a:lnTo>
                      <a:pt x="310" y="829"/>
                    </a:lnTo>
                    <a:lnTo>
                      <a:pt x="312" y="818"/>
                    </a:lnTo>
                    <a:lnTo>
                      <a:pt x="313" y="806"/>
                    </a:lnTo>
                    <a:lnTo>
                      <a:pt x="313" y="791"/>
                    </a:lnTo>
                    <a:lnTo>
                      <a:pt x="313" y="776"/>
                    </a:lnTo>
                    <a:lnTo>
                      <a:pt x="313" y="761"/>
                    </a:lnTo>
                    <a:lnTo>
                      <a:pt x="317" y="747"/>
                    </a:lnTo>
                    <a:lnTo>
                      <a:pt x="317" y="732"/>
                    </a:lnTo>
                    <a:lnTo>
                      <a:pt x="321" y="719"/>
                    </a:lnTo>
                    <a:lnTo>
                      <a:pt x="325" y="706"/>
                    </a:lnTo>
                    <a:lnTo>
                      <a:pt x="332" y="694"/>
                    </a:lnTo>
                    <a:lnTo>
                      <a:pt x="338" y="681"/>
                    </a:lnTo>
                    <a:lnTo>
                      <a:pt x="348" y="669"/>
                    </a:lnTo>
                    <a:lnTo>
                      <a:pt x="357" y="658"/>
                    </a:lnTo>
                    <a:lnTo>
                      <a:pt x="372" y="652"/>
                    </a:lnTo>
                    <a:lnTo>
                      <a:pt x="386" y="645"/>
                    </a:lnTo>
                    <a:lnTo>
                      <a:pt x="405" y="641"/>
                    </a:lnTo>
                    <a:lnTo>
                      <a:pt x="414" y="641"/>
                    </a:lnTo>
                    <a:lnTo>
                      <a:pt x="424" y="641"/>
                    </a:lnTo>
                    <a:lnTo>
                      <a:pt x="435" y="641"/>
                    </a:lnTo>
                    <a:lnTo>
                      <a:pt x="448" y="643"/>
                    </a:lnTo>
                    <a:lnTo>
                      <a:pt x="460" y="643"/>
                    </a:lnTo>
                    <a:lnTo>
                      <a:pt x="471" y="643"/>
                    </a:lnTo>
                    <a:lnTo>
                      <a:pt x="483" y="645"/>
                    </a:lnTo>
                    <a:lnTo>
                      <a:pt x="496" y="647"/>
                    </a:lnTo>
                    <a:lnTo>
                      <a:pt x="507" y="647"/>
                    </a:lnTo>
                    <a:lnTo>
                      <a:pt x="521" y="650"/>
                    </a:lnTo>
                    <a:lnTo>
                      <a:pt x="532" y="652"/>
                    </a:lnTo>
                    <a:lnTo>
                      <a:pt x="545" y="656"/>
                    </a:lnTo>
                    <a:lnTo>
                      <a:pt x="557" y="658"/>
                    </a:lnTo>
                    <a:lnTo>
                      <a:pt x="568" y="662"/>
                    </a:lnTo>
                    <a:lnTo>
                      <a:pt x="580" y="664"/>
                    </a:lnTo>
                    <a:lnTo>
                      <a:pt x="593" y="669"/>
                    </a:lnTo>
                    <a:lnTo>
                      <a:pt x="604" y="673"/>
                    </a:lnTo>
                    <a:lnTo>
                      <a:pt x="618" y="677"/>
                    </a:lnTo>
                    <a:lnTo>
                      <a:pt x="631" y="681"/>
                    </a:lnTo>
                    <a:lnTo>
                      <a:pt x="644" y="687"/>
                    </a:lnTo>
                    <a:lnTo>
                      <a:pt x="656" y="690"/>
                    </a:lnTo>
                    <a:lnTo>
                      <a:pt x="667" y="694"/>
                    </a:lnTo>
                    <a:lnTo>
                      <a:pt x="680" y="698"/>
                    </a:lnTo>
                    <a:lnTo>
                      <a:pt x="694" y="704"/>
                    </a:lnTo>
                    <a:lnTo>
                      <a:pt x="705" y="707"/>
                    </a:lnTo>
                    <a:lnTo>
                      <a:pt x="716" y="711"/>
                    </a:lnTo>
                    <a:lnTo>
                      <a:pt x="730" y="717"/>
                    </a:lnTo>
                    <a:lnTo>
                      <a:pt x="743" y="723"/>
                    </a:lnTo>
                    <a:lnTo>
                      <a:pt x="754" y="726"/>
                    </a:lnTo>
                    <a:lnTo>
                      <a:pt x="768" y="732"/>
                    </a:lnTo>
                    <a:lnTo>
                      <a:pt x="781" y="738"/>
                    </a:lnTo>
                    <a:lnTo>
                      <a:pt x="794" y="744"/>
                    </a:lnTo>
                    <a:lnTo>
                      <a:pt x="806" y="747"/>
                    </a:lnTo>
                    <a:lnTo>
                      <a:pt x="819" y="753"/>
                    </a:lnTo>
                    <a:lnTo>
                      <a:pt x="832" y="759"/>
                    </a:lnTo>
                    <a:lnTo>
                      <a:pt x="848" y="764"/>
                    </a:lnTo>
                    <a:lnTo>
                      <a:pt x="859" y="768"/>
                    </a:lnTo>
                    <a:lnTo>
                      <a:pt x="872" y="772"/>
                    </a:lnTo>
                    <a:lnTo>
                      <a:pt x="886" y="776"/>
                    </a:lnTo>
                    <a:lnTo>
                      <a:pt x="899" y="782"/>
                    </a:lnTo>
                    <a:lnTo>
                      <a:pt x="910" y="785"/>
                    </a:lnTo>
                    <a:lnTo>
                      <a:pt x="924" y="789"/>
                    </a:lnTo>
                    <a:lnTo>
                      <a:pt x="937" y="793"/>
                    </a:lnTo>
                    <a:lnTo>
                      <a:pt x="950" y="799"/>
                    </a:lnTo>
                    <a:lnTo>
                      <a:pt x="962" y="801"/>
                    </a:lnTo>
                    <a:lnTo>
                      <a:pt x="975" y="804"/>
                    </a:lnTo>
                    <a:lnTo>
                      <a:pt x="988" y="808"/>
                    </a:lnTo>
                    <a:lnTo>
                      <a:pt x="1003" y="812"/>
                    </a:lnTo>
                    <a:lnTo>
                      <a:pt x="1015" y="814"/>
                    </a:lnTo>
                    <a:lnTo>
                      <a:pt x="1028" y="818"/>
                    </a:lnTo>
                    <a:lnTo>
                      <a:pt x="1041" y="822"/>
                    </a:lnTo>
                    <a:lnTo>
                      <a:pt x="1057" y="825"/>
                    </a:lnTo>
                    <a:lnTo>
                      <a:pt x="1068" y="827"/>
                    </a:lnTo>
                    <a:lnTo>
                      <a:pt x="1083" y="829"/>
                    </a:lnTo>
                    <a:lnTo>
                      <a:pt x="1095" y="831"/>
                    </a:lnTo>
                    <a:lnTo>
                      <a:pt x="1110" y="833"/>
                    </a:lnTo>
                    <a:lnTo>
                      <a:pt x="1123" y="833"/>
                    </a:lnTo>
                    <a:lnTo>
                      <a:pt x="1136" y="835"/>
                    </a:lnTo>
                    <a:lnTo>
                      <a:pt x="1150" y="837"/>
                    </a:lnTo>
                    <a:lnTo>
                      <a:pt x="1165" y="839"/>
                    </a:lnTo>
                    <a:lnTo>
                      <a:pt x="1178" y="837"/>
                    </a:lnTo>
                    <a:lnTo>
                      <a:pt x="1194" y="837"/>
                    </a:lnTo>
                    <a:lnTo>
                      <a:pt x="1207" y="837"/>
                    </a:lnTo>
                    <a:lnTo>
                      <a:pt x="1222" y="837"/>
                    </a:lnTo>
                    <a:lnTo>
                      <a:pt x="1235" y="835"/>
                    </a:lnTo>
                    <a:lnTo>
                      <a:pt x="1251" y="833"/>
                    </a:lnTo>
                    <a:lnTo>
                      <a:pt x="1264" y="831"/>
                    </a:lnTo>
                    <a:lnTo>
                      <a:pt x="1279" y="831"/>
                    </a:lnTo>
                    <a:lnTo>
                      <a:pt x="1289" y="827"/>
                    </a:lnTo>
                    <a:lnTo>
                      <a:pt x="1304" y="825"/>
                    </a:lnTo>
                    <a:lnTo>
                      <a:pt x="1315" y="822"/>
                    </a:lnTo>
                    <a:lnTo>
                      <a:pt x="1330" y="820"/>
                    </a:lnTo>
                    <a:lnTo>
                      <a:pt x="1342" y="816"/>
                    </a:lnTo>
                    <a:lnTo>
                      <a:pt x="1351" y="814"/>
                    </a:lnTo>
                    <a:lnTo>
                      <a:pt x="1363" y="810"/>
                    </a:lnTo>
                    <a:lnTo>
                      <a:pt x="1378" y="810"/>
                    </a:lnTo>
                    <a:lnTo>
                      <a:pt x="1395" y="804"/>
                    </a:lnTo>
                    <a:lnTo>
                      <a:pt x="1416" y="802"/>
                    </a:lnTo>
                    <a:lnTo>
                      <a:pt x="1433" y="799"/>
                    </a:lnTo>
                    <a:lnTo>
                      <a:pt x="1452" y="797"/>
                    </a:lnTo>
                    <a:lnTo>
                      <a:pt x="1467" y="791"/>
                    </a:lnTo>
                    <a:lnTo>
                      <a:pt x="1482" y="789"/>
                    </a:lnTo>
                    <a:lnTo>
                      <a:pt x="1494" y="785"/>
                    </a:lnTo>
                    <a:lnTo>
                      <a:pt x="1507" y="783"/>
                    </a:lnTo>
                    <a:lnTo>
                      <a:pt x="1517" y="782"/>
                    </a:lnTo>
                    <a:lnTo>
                      <a:pt x="1526" y="780"/>
                    </a:lnTo>
                    <a:lnTo>
                      <a:pt x="1534" y="778"/>
                    </a:lnTo>
                    <a:lnTo>
                      <a:pt x="1543" y="778"/>
                    </a:lnTo>
                    <a:lnTo>
                      <a:pt x="1551" y="772"/>
                    </a:lnTo>
                    <a:lnTo>
                      <a:pt x="1557" y="768"/>
                    </a:lnTo>
                    <a:lnTo>
                      <a:pt x="1557" y="764"/>
                    </a:lnTo>
                    <a:lnTo>
                      <a:pt x="1555" y="763"/>
                    </a:lnTo>
                    <a:lnTo>
                      <a:pt x="1545" y="759"/>
                    </a:lnTo>
                    <a:lnTo>
                      <a:pt x="1536" y="755"/>
                    </a:lnTo>
                    <a:lnTo>
                      <a:pt x="1519" y="751"/>
                    </a:lnTo>
                    <a:lnTo>
                      <a:pt x="1501" y="749"/>
                    </a:lnTo>
                    <a:lnTo>
                      <a:pt x="1488" y="745"/>
                    </a:lnTo>
                    <a:lnTo>
                      <a:pt x="1473" y="742"/>
                    </a:lnTo>
                    <a:lnTo>
                      <a:pt x="1454" y="738"/>
                    </a:lnTo>
                    <a:lnTo>
                      <a:pt x="1435" y="736"/>
                    </a:lnTo>
                    <a:lnTo>
                      <a:pt x="1422" y="734"/>
                    </a:lnTo>
                    <a:lnTo>
                      <a:pt x="1410" y="732"/>
                    </a:lnTo>
                    <a:lnTo>
                      <a:pt x="1397" y="730"/>
                    </a:lnTo>
                    <a:lnTo>
                      <a:pt x="1387" y="728"/>
                    </a:lnTo>
                    <a:lnTo>
                      <a:pt x="1372" y="726"/>
                    </a:lnTo>
                    <a:lnTo>
                      <a:pt x="1361" y="725"/>
                    </a:lnTo>
                    <a:lnTo>
                      <a:pt x="1347" y="723"/>
                    </a:lnTo>
                    <a:lnTo>
                      <a:pt x="1334" y="723"/>
                    </a:lnTo>
                    <a:lnTo>
                      <a:pt x="1315" y="719"/>
                    </a:lnTo>
                    <a:lnTo>
                      <a:pt x="1302" y="717"/>
                    </a:lnTo>
                    <a:lnTo>
                      <a:pt x="1287" y="713"/>
                    </a:lnTo>
                    <a:lnTo>
                      <a:pt x="1271" y="713"/>
                    </a:lnTo>
                    <a:lnTo>
                      <a:pt x="1254" y="709"/>
                    </a:lnTo>
                    <a:lnTo>
                      <a:pt x="1237" y="707"/>
                    </a:lnTo>
                    <a:lnTo>
                      <a:pt x="1220" y="704"/>
                    </a:lnTo>
                    <a:lnTo>
                      <a:pt x="1205" y="704"/>
                    </a:lnTo>
                    <a:lnTo>
                      <a:pt x="1186" y="700"/>
                    </a:lnTo>
                    <a:lnTo>
                      <a:pt x="1169" y="696"/>
                    </a:lnTo>
                    <a:lnTo>
                      <a:pt x="1150" y="692"/>
                    </a:lnTo>
                    <a:lnTo>
                      <a:pt x="1133" y="690"/>
                    </a:lnTo>
                    <a:lnTo>
                      <a:pt x="1114" y="687"/>
                    </a:lnTo>
                    <a:lnTo>
                      <a:pt x="1097" y="685"/>
                    </a:lnTo>
                    <a:lnTo>
                      <a:pt x="1079" y="681"/>
                    </a:lnTo>
                    <a:lnTo>
                      <a:pt x="1062" y="679"/>
                    </a:lnTo>
                    <a:lnTo>
                      <a:pt x="1043" y="673"/>
                    </a:lnTo>
                    <a:lnTo>
                      <a:pt x="1024" y="669"/>
                    </a:lnTo>
                    <a:lnTo>
                      <a:pt x="1005" y="666"/>
                    </a:lnTo>
                    <a:lnTo>
                      <a:pt x="988" y="662"/>
                    </a:lnTo>
                    <a:lnTo>
                      <a:pt x="969" y="658"/>
                    </a:lnTo>
                    <a:lnTo>
                      <a:pt x="950" y="654"/>
                    </a:lnTo>
                    <a:lnTo>
                      <a:pt x="933" y="650"/>
                    </a:lnTo>
                    <a:lnTo>
                      <a:pt x="916" y="647"/>
                    </a:lnTo>
                    <a:lnTo>
                      <a:pt x="897" y="641"/>
                    </a:lnTo>
                    <a:lnTo>
                      <a:pt x="880" y="637"/>
                    </a:lnTo>
                    <a:lnTo>
                      <a:pt x="861" y="631"/>
                    </a:lnTo>
                    <a:lnTo>
                      <a:pt x="844" y="628"/>
                    </a:lnTo>
                    <a:lnTo>
                      <a:pt x="827" y="622"/>
                    </a:lnTo>
                    <a:lnTo>
                      <a:pt x="810" y="616"/>
                    </a:lnTo>
                    <a:lnTo>
                      <a:pt x="794" y="611"/>
                    </a:lnTo>
                    <a:lnTo>
                      <a:pt x="779" y="607"/>
                    </a:lnTo>
                    <a:lnTo>
                      <a:pt x="762" y="599"/>
                    </a:lnTo>
                    <a:lnTo>
                      <a:pt x="745" y="593"/>
                    </a:lnTo>
                    <a:lnTo>
                      <a:pt x="730" y="588"/>
                    </a:lnTo>
                    <a:lnTo>
                      <a:pt x="716" y="582"/>
                    </a:lnTo>
                    <a:lnTo>
                      <a:pt x="699" y="574"/>
                    </a:lnTo>
                    <a:lnTo>
                      <a:pt x="686" y="569"/>
                    </a:lnTo>
                    <a:lnTo>
                      <a:pt x="673" y="563"/>
                    </a:lnTo>
                    <a:lnTo>
                      <a:pt x="661" y="557"/>
                    </a:lnTo>
                    <a:lnTo>
                      <a:pt x="648" y="550"/>
                    </a:lnTo>
                    <a:lnTo>
                      <a:pt x="637" y="542"/>
                    </a:lnTo>
                    <a:lnTo>
                      <a:pt x="625" y="534"/>
                    </a:lnTo>
                    <a:lnTo>
                      <a:pt x="616" y="529"/>
                    </a:lnTo>
                    <a:lnTo>
                      <a:pt x="604" y="521"/>
                    </a:lnTo>
                    <a:lnTo>
                      <a:pt x="595" y="514"/>
                    </a:lnTo>
                    <a:lnTo>
                      <a:pt x="585" y="506"/>
                    </a:lnTo>
                    <a:lnTo>
                      <a:pt x="580" y="500"/>
                    </a:lnTo>
                    <a:lnTo>
                      <a:pt x="570" y="491"/>
                    </a:lnTo>
                    <a:lnTo>
                      <a:pt x="562" y="483"/>
                    </a:lnTo>
                    <a:lnTo>
                      <a:pt x="553" y="477"/>
                    </a:lnTo>
                    <a:lnTo>
                      <a:pt x="545" y="472"/>
                    </a:lnTo>
                    <a:lnTo>
                      <a:pt x="530" y="462"/>
                    </a:lnTo>
                    <a:lnTo>
                      <a:pt x="515" y="458"/>
                    </a:lnTo>
                    <a:lnTo>
                      <a:pt x="498" y="455"/>
                    </a:lnTo>
                    <a:lnTo>
                      <a:pt x="485" y="455"/>
                    </a:lnTo>
                    <a:lnTo>
                      <a:pt x="469" y="455"/>
                    </a:lnTo>
                    <a:lnTo>
                      <a:pt x="456" y="460"/>
                    </a:lnTo>
                    <a:lnTo>
                      <a:pt x="441" y="462"/>
                    </a:lnTo>
                    <a:lnTo>
                      <a:pt x="428" y="470"/>
                    </a:lnTo>
                    <a:lnTo>
                      <a:pt x="412" y="476"/>
                    </a:lnTo>
                    <a:lnTo>
                      <a:pt x="401" y="487"/>
                    </a:lnTo>
                    <a:lnTo>
                      <a:pt x="388" y="496"/>
                    </a:lnTo>
                    <a:lnTo>
                      <a:pt x="376" y="508"/>
                    </a:lnTo>
                    <a:lnTo>
                      <a:pt x="365" y="519"/>
                    </a:lnTo>
                    <a:lnTo>
                      <a:pt x="353" y="531"/>
                    </a:lnTo>
                    <a:lnTo>
                      <a:pt x="342" y="540"/>
                    </a:lnTo>
                    <a:lnTo>
                      <a:pt x="331" y="552"/>
                    </a:lnTo>
                    <a:lnTo>
                      <a:pt x="319" y="563"/>
                    </a:lnTo>
                    <a:lnTo>
                      <a:pt x="310" y="574"/>
                    </a:lnTo>
                    <a:lnTo>
                      <a:pt x="298" y="582"/>
                    </a:lnTo>
                    <a:lnTo>
                      <a:pt x="289" y="592"/>
                    </a:lnTo>
                    <a:lnTo>
                      <a:pt x="279" y="599"/>
                    </a:lnTo>
                    <a:lnTo>
                      <a:pt x="272" y="607"/>
                    </a:lnTo>
                    <a:lnTo>
                      <a:pt x="260" y="611"/>
                    </a:lnTo>
                    <a:lnTo>
                      <a:pt x="253" y="614"/>
                    </a:lnTo>
                    <a:lnTo>
                      <a:pt x="243" y="614"/>
                    </a:lnTo>
                    <a:lnTo>
                      <a:pt x="237" y="614"/>
                    </a:lnTo>
                    <a:lnTo>
                      <a:pt x="230" y="611"/>
                    </a:lnTo>
                    <a:lnTo>
                      <a:pt x="224" y="607"/>
                    </a:lnTo>
                    <a:lnTo>
                      <a:pt x="218" y="597"/>
                    </a:lnTo>
                    <a:lnTo>
                      <a:pt x="213" y="588"/>
                    </a:lnTo>
                    <a:lnTo>
                      <a:pt x="205" y="573"/>
                    </a:lnTo>
                    <a:lnTo>
                      <a:pt x="201" y="557"/>
                    </a:lnTo>
                    <a:lnTo>
                      <a:pt x="199" y="540"/>
                    </a:lnTo>
                    <a:lnTo>
                      <a:pt x="199" y="525"/>
                    </a:lnTo>
                    <a:lnTo>
                      <a:pt x="198" y="506"/>
                    </a:lnTo>
                    <a:lnTo>
                      <a:pt x="199" y="487"/>
                    </a:lnTo>
                    <a:lnTo>
                      <a:pt x="203" y="468"/>
                    </a:lnTo>
                    <a:lnTo>
                      <a:pt x="209" y="451"/>
                    </a:lnTo>
                    <a:lnTo>
                      <a:pt x="213" y="430"/>
                    </a:lnTo>
                    <a:lnTo>
                      <a:pt x="220" y="411"/>
                    </a:lnTo>
                    <a:lnTo>
                      <a:pt x="228" y="390"/>
                    </a:lnTo>
                    <a:lnTo>
                      <a:pt x="239" y="373"/>
                    </a:lnTo>
                    <a:lnTo>
                      <a:pt x="243" y="362"/>
                    </a:lnTo>
                    <a:lnTo>
                      <a:pt x="249" y="354"/>
                    </a:lnTo>
                    <a:lnTo>
                      <a:pt x="255" y="343"/>
                    </a:lnTo>
                    <a:lnTo>
                      <a:pt x="262" y="335"/>
                    </a:lnTo>
                    <a:lnTo>
                      <a:pt x="268" y="325"/>
                    </a:lnTo>
                    <a:lnTo>
                      <a:pt x="274" y="318"/>
                    </a:lnTo>
                    <a:lnTo>
                      <a:pt x="281" y="308"/>
                    </a:lnTo>
                    <a:lnTo>
                      <a:pt x="291" y="301"/>
                    </a:lnTo>
                    <a:lnTo>
                      <a:pt x="296" y="291"/>
                    </a:lnTo>
                    <a:lnTo>
                      <a:pt x="304" y="284"/>
                    </a:lnTo>
                    <a:lnTo>
                      <a:pt x="312" y="274"/>
                    </a:lnTo>
                    <a:lnTo>
                      <a:pt x="321" y="266"/>
                    </a:lnTo>
                    <a:lnTo>
                      <a:pt x="329" y="259"/>
                    </a:lnTo>
                    <a:lnTo>
                      <a:pt x="338" y="251"/>
                    </a:lnTo>
                    <a:lnTo>
                      <a:pt x="348" y="246"/>
                    </a:lnTo>
                    <a:lnTo>
                      <a:pt x="359" y="240"/>
                    </a:lnTo>
                    <a:lnTo>
                      <a:pt x="367" y="232"/>
                    </a:lnTo>
                    <a:lnTo>
                      <a:pt x="376" y="227"/>
                    </a:lnTo>
                    <a:lnTo>
                      <a:pt x="388" y="221"/>
                    </a:lnTo>
                    <a:lnTo>
                      <a:pt x="399" y="217"/>
                    </a:lnTo>
                    <a:lnTo>
                      <a:pt x="410" y="211"/>
                    </a:lnTo>
                    <a:lnTo>
                      <a:pt x="422" y="208"/>
                    </a:lnTo>
                    <a:lnTo>
                      <a:pt x="433" y="204"/>
                    </a:lnTo>
                    <a:lnTo>
                      <a:pt x="447" y="202"/>
                    </a:lnTo>
                    <a:lnTo>
                      <a:pt x="458" y="198"/>
                    </a:lnTo>
                    <a:lnTo>
                      <a:pt x="469" y="196"/>
                    </a:lnTo>
                    <a:lnTo>
                      <a:pt x="481" y="192"/>
                    </a:lnTo>
                    <a:lnTo>
                      <a:pt x="494" y="192"/>
                    </a:lnTo>
                    <a:lnTo>
                      <a:pt x="505" y="192"/>
                    </a:lnTo>
                    <a:lnTo>
                      <a:pt x="521" y="192"/>
                    </a:lnTo>
                    <a:lnTo>
                      <a:pt x="534" y="192"/>
                    </a:lnTo>
                    <a:lnTo>
                      <a:pt x="549" y="196"/>
                    </a:lnTo>
                    <a:lnTo>
                      <a:pt x="562" y="196"/>
                    </a:lnTo>
                    <a:lnTo>
                      <a:pt x="578" y="200"/>
                    </a:lnTo>
                    <a:lnTo>
                      <a:pt x="591" y="202"/>
                    </a:lnTo>
                    <a:lnTo>
                      <a:pt x="606" y="208"/>
                    </a:lnTo>
                    <a:lnTo>
                      <a:pt x="621" y="211"/>
                    </a:lnTo>
                    <a:lnTo>
                      <a:pt x="637" y="217"/>
                    </a:lnTo>
                    <a:lnTo>
                      <a:pt x="654" y="223"/>
                    </a:lnTo>
                    <a:lnTo>
                      <a:pt x="671" y="230"/>
                    </a:lnTo>
                    <a:lnTo>
                      <a:pt x="684" y="236"/>
                    </a:lnTo>
                    <a:lnTo>
                      <a:pt x="699" y="242"/>
                    </a:lnTo>
                    <a:lnTo>
                      <a:pt x="713" y="247"/>
                    </a:lnTo>
                    <a:lnTo>
                      <a:pt x="726" y="255"/>
                    </a:lnTo>
                    <a:lnTo>
                      <a:pt x="737" y="261"/>
                    </a:lnTo>
                    <a:lnTo>
                      <a:pt x="749" y="268"/>
                    </a:lnTo>
                    <a:lnTo>
                      <a:pt x="758" y="274"/>
                    </a:lnTo>
                    <a:lnTo>
                      <a:pt x="770" y="282"/>
                    </a:lnTo>
                    <a:lnTo>
                      <a:pt x="777" y="287"/>
                    </a:lnTo>
                    <a:lnTo>
                      <a:pt x="787" y="293"/>
                    </a:lnTo>
                    <a:lnTo>
                      <a:pt x="794" y="299"/>
                    </a:lnTo>
                    <a:lnTo>
                      <a:pt x="804" y="306"/>
                    </a:lnTo>
                    <a:lnTo>
                      <a:pt x="815" y="320"/>
                    </a:lnTo>
                    <a:lnTo>
                      <a:pt x="829" y="333"/>
                    </a:lnTo>
                    <a:lnTo>
                      <a:pt x="834" y="343"/>
                    </a:lnTo>
                    <a:lnTo>
                      <a:pt x="842" y="354"/>
                    </a:lnTo>
                    <a:lnTo>
                      <a:pt x="846" y="365"/>
                    </a:lnTo>
                    <a:lnTo>
                      <a:pt x="851" y="377"/>
                    </a:lnTo>
                    <a:lnTo>
                      <a:pt x="853" y="386"/>
                    </a:lnTo>
                    <a:lnTo>
                      <a:pt x="855" y="398"/>
                    </a:lnTo>
                    <a:lnTo>
                      <a:pt x="855" y="409"/>
                    </a:lnTo>
                    <a:lnTo>
                      <a:pt x="857" y="420"/>
                    </a:lnTo>
                    <a:lnTo>
                      <a:pt x="853" y="439"/>
                    </a:lnTo>
                    <a:lnTo>
                      <a:pt x="849" y="458"/>
                    </a:lnTo>
                    <a:lnTo>
                      <a:pt x="846" y="477"/>
                    </a:lnTo>
                    <a:lnTo>
                      <a:pt x="846" y="496"/>
                    </a:lnTo>
                    <a:lnTo>
                      <a:pt x="846" y="512"/>
                    </a:lnTo>
                    <a:lnTo>
                      <a:pt x="853" y="529"/>
                    </a:lnTo>
                    <a:lnTo>
                      <a:pt x="859" y="536"/>
                    </a:lnTo>
                    <a:lnTo>
                      <a:pt x="867" y="544"/>
                    </a:lnTo>
                    <a:lnTo>
                      <a:pt x="874" y="552"/>
                    </a:lnTo>
                    <a:lnTo>
                      <a:pt x="887" y="561"/>
                    </a:lnTo>
                    <a:lnTo>
                      <a:pt x="899" y="567"/>
                    </a:lnTo>
                    <a:lnTo>
                      <a:pt x="916" y="574"/>
                    </a:lnTo>
                    <a:lnTo>
                      <a:pt x="924" y="578"/>
                    </a:lnTo>
                    <a:lnTo>
                      <a:pt x="933" y="582"/>
                    </a:lnTo>
                    <a:lnTo>
                      <a:pt x="945" y="586"/>
                    </a:lnTo>
                    <a:lnTo>
                      <a:pt x="956" y="592"/>
                    </a:lnTo>
                    <a:lnTo>
                      <a:pt x="965" y="595"/>
                    </a:lnTo>
                    <a:lnTo>
                      <a:pt x="977" y="599"/>
                    </a:lnTo>
                    <a:lnTo>
                      <a:pt x="990" y="603"/>
                    </a:lnTo>
                    <a:lnTo>
                      <a:pt x="1003" y="609"/>
                    </a:lnTo>
                    <a:lnTo>
                      <a:pt x="1015" y="612"/>
                    </a:lnTo>
                    <a:lnTo>
                      <a:pt x="1030" y="616"/>
                    </a:lnTo>
                    <a:lnTo>
                      <a:pt x="1043" y="620"/>
                    </a:lnTo>
                    <a:lnTo>
                      <a:pt x="1060" y="626"/>
                    </a:lnTo>
                    <a:lnTo>
                      <a:pt x="1074" y="630"/>
                    </a:lnTo>
                    <a:lnTo>
                      <a:pt x="1089" y="633"/>
                    </a:lnTo>
                    <a:lnTo>
                      <a:pt x="1102" y="637"/>
                    </a:lnTo>
                    <a:lnTo>
                      <a:pt x="1119" y="643"/>
                    </a:lnTo>
                    <a:lnTo>
                      <a:pt x="1135" y="647"/>
                    </a:lnTo>
                    <a:lnTo>
                      <a:pt x="1150" y="650"/>
                    </a:lnTo>
                    <a:lnTo>
                      <a:pt x="1167" y="654"/>
                    </a:lnTo>
                    <a:lnTo>
                      <a:pt x="1184" y="660"/>
                    </a:lnTo>
                    <a:lnTo>
                      <a:pt x="1199" y="664"/>
                    </a:lnTo>
                    <a:lnTo>
                      <a:pt x="1216" y="668"/>
                    </a:lnTo>
                    <a:lnTo>
                      <a:pt x="1233" y="671"/>
                    </a:lnTo>
                    <a:lnTo>
                      <a:pt x="1251" y="677"/>
                    </a:lnTo>
                    <a:lnTo>
                      <a:pt x="1268" y="681"/>
                    </a:lnTo>
                    <a:lnTo>
                      <a:pt x="1285" y="685"/>
                    </a:lnTo>
                    <a:lnTo>
                      <a:pt x="1302" y="688"/>
                    </a:lnTo>
                    <a:lnTo>
                      <a:pt x="1319" y="694"/>
                    </a:lnTo>
                    <a:lnTo>
                      <a:pt x="1334" y="696"/>
                    </a:lnTo>
                    <a:lnTo>
                      <a:pt x="1349" y="700"/>
                    </a:lnTo>
                    <a:lnTo>
                      <a:pt x="1363" y="704"/>
                    </a:lnTo>
                    <a:lnTo>
                      <a:pt x="1380" y="707"/>
                    </a:lnTo>
                    <a:lnTo>
                      <a:pt x="1395" y="709"/>
                    </a:lnTo>
                    <a:lnTo>
                      <a:pt x="1410" y="715"/>
                    </a:lnTo>
                    <a:lnTo>
                      <a:pt x="1425" y="717"/>
                    </a:lnTo>
                    <a:lnTo>
                      <a:pt x="1442" y="723"/>
                    </a:lnTo>
                    <a:lnTo>
                      <a:pt x="1456" y="725"/>
                    </a:lnTo>
                    <a:lnTo>
                      <a:pt x="1471" y="728"/>
                    </a:lnTo>
                    <a:lnTo>
                      <a:pt x="1484" y="730"/>
                    </a:lnTo>
                    <a:lnTo>
                      <a:pt x="1500" y="734"/>
                    </a:lnTo>
                    <a:lnTo>
                      <a:pt x="1513" y="736"/>
                    </a:lnTo>
                    <a:lnTo>
                      <a:pt x="1526" y="740"/>
                    </a:lnTo>
                    <a:lnTo>
                      <a:pt x="1538" y="742"/>
                    </a:lnTo>
                    <a:lnTo>
                      <a:pt x="1551" y="745"/>
                    </a:lnTo>
                    <a:lnTo>
                      <a:pt x="1560" y="745"/>
                    </a:lnTo>
                    <a:lnTo>
                      <a:pt x="1572" y="749"/>
                    </a:lnTo>
                    <a:lnTo>
                      <a:pt x="1581" y="749"/>
                    </a:lnTo>
                    <a:lnTo>
                      <a:pt x="1593" y="753"/>
                    </a:lnTo>
                    <a:lnTo>
                      <a:pt x="1608" y="757"/>
                    </a:lnTo>
                    <a:lnTo>
                      <a:pt x="1625" y="761"/>
                    </a:lnTo>
                    <a:lnTo>
                      <a:pt x="1636" y="763"/>
                    </a:lnTo>
                    <a:lnTo>
                      <a:pt x="1646" y="764"/>
                    </a:lnTo>
                    <a:lnTo>
                      <a:pt x="1652" y="766"/>
                    </a:lnTo>
                    <a:lnTo>
                      <a:pt x="1655" y="768"/>
                    </a:lnTo>
                    <a:lnTo>
                      <a:pt x="1655" y="764"/>
                    </a:lnTo>
                    <a:lnTo>
                      <a:pt x="1657" y="761"/>
                    </a:lnTo>
                    <a:lnTo>
                      <a:pt x="1661" y="751"/>
                    </a:lnTo>
                    <a:lnTo>
                      <a:pt x="1669" y="744"/>
                    </a:lnTo>
                    <a:lnTo>
                      <a:pt x="1676" y="730"/>
                    </a:lnTo>
                    <a:lnTo>
                      <a:pt x="1691" y="719"/>
                    </a:lnTo>
                    <a:lnTo>
                      <a:pt x="1697" y="711"/>
                    </a:lnTo>
                    <a:lnTo>
                      <a:pt x="1709" y="706"/>
                    </a:lnTo>
                    <a:lnTo>
                      <a:pt x="1720" y="700"/>
                    </a:lnTo>
                    <a:lnTo>
                      <a:pt x="1733" y="694"/>
                    </a:lnTo>
                    <a:lnTo>
                      <a:pt x="1745" y="687"/>
                    </a:lnTo>
                    <a:lnTo>
                      <a:pt x="1760" y="681"/>
                    </a:lnTo>
                    <a:lnTo>
                      <a:pt x="1775" y="675"/>
                    </a:lnTo>
                    <a:lnTo>
                      <a:pt x="1794" y="669"/>
                    </a:lnTo>
                    <a:lnTo>
                      <a:pt x="1802" y="666"/>
                    </a:lnTo>
                    <a:lnTo>
                      <a:pt x="1811" y="664"/>
                    </a:lnTo>
                    <a:lnTo>
                      <a:pt x="1823" y="660"/>
                    </a:lnTo>
                    <a:lnTo>
                      <a:pt x="1834" y="658"/>
                    </a:lnTo>
                    <a:lnTo>
                      <a:pt x="1845" y="654"/>
                    </a:lnTo>
                    <a:lnTo>
                      <a:pt x="1857" y="652"/>
                    </a:lnTo>
                    <a:lnTo>
                      <a:pt x="1870" y="650"/>
                    </a:lnTo>
                    <a:lnTo>
                      <a:pt x="1883" y="650"/>
                    </a:lnTo>
                    <a:lnTo>
                      <a:pt x="1895" y="647"/>
                    </a:lnTo>
                    <a:lnTo>
                      <a:pt x="1908" y="645"/>
                    </a:lnTo>
                    <a:lnTo>
                      <a:pt x="1921" y="643"/>
                    </a:lnTo>
                    <a:lnTo>
                      <a:pt x="1937" y="643"/>
                    </a:lnTo>
                    <a:lnTo>
                      <a:pt x="1952" y="641"/>
                    </a:lnTo>
                    <a:lnTo>
                      <a:pt x="1967" y="641"/>
                    </a:lnTo>
                    <a:lnTo>
                      <a:pt x="1984" y="641"/>
                    </a:lnTo>
                    <a:lnTo>
                      <a:pt x="2001" y="641"/>
                    </a:lnTo>
                    <a:lnTo>
                      <a:pt x="2018" y="639"/>
                    </a:lnTo>
                    <a:lnTo>
                      <a:pt x="2036" y="639"/>
                    </a:lnTo>
                    <a:lnTo>
                      <a:pt x="2053" y="639"/>
                    </a:lnTo>
                    <a:lnTo>
                      <a:pt x="2074" y="641"/>
                    </a:lnTo>
                    <a:lnTo>
                      <a:pt x="2091" y="641"/>
                    </a:lnTo>
                    <a:lnTo>
                      <a:pt x="2112" y="641"/>
                    </a:lnTo>
                    <a:lnTo>
                      <a:pt x="2132" y="643"/>
                    </a:lnTo>
                    <a:lnTo>
                      <a:pt x="2155" y="647"/>
                    </a:lnTo>
                    <a:lnTo>
                      <a:pt x="2174" y="647"/>
                    </a:lnTo>
                    <a:lnTo>
                      <a:pt x="2191" y="647"/>
                    </a:lnTo>
                    <a:lnTo>
                      <a:pt x="2207" y="647"/>
                    </a:lnTo>
                    <a:lnTo>
                      <a:pt x="2222" y="649"/>
                    </a:lnTo>
                    <a:lnTo>
                      <a:pt x="2233" y="649"/>
                    </a:lnTo>
                    <a:lnTo>
                      <a:pt x="2245" y="649"/>
                    </a:lnTo>
                    <a:lnTo>
                      <a:pt x="2252" y="649"/>
                    </a:lnTo>
                    <a:lnTo>
                      <a:pt x="2262" y="649"/>
                    </a:lnTo>
                    <a:lnTo>
                      <a:pt x="2269" y="645"/>
                    </a:lnTo>
                    <a:lnTo>
                      <a:pt x="2273" y="643"/>
                    </a:lnTo>
                    <a:lnTo>
                      <a:pt x="2271" y="639"/>
                    </a:lnTo>
                    <a:lnTo>
                      <a:pt x="2265" y="635"/>
                    </a:lnTo>
                    <a:lnTo>
                      <a:pt x="2252" y="628"/>
                    </a:lnTo>
                    <a:lnTo>
                      <a:pt x="2239" y="622"/>
                    </a:lnTo>
                    <a:lnTo>
                      <a:pt x="2220" y="614"/>
                    </a:lnTo>
                    <a:lnTo>
                      <a:pt x="2201" y="609"/>
                    </a:lnTo>
                    <a:lnTo>
                      <a:pt x="2189" y="603"/>
                    </a:lnTo>
                    <a:lnTo>
                      <a:pt x="2178" y="599"/>
                    </a:lnTo>
                    <a:lnTo>
                      <a:pt x="2167" y="595"/>
                    </a:lnTo>
                    <a:lnTo>
                      <a:pt x="2155" y="593"/>
                    </a:lnTo>
                    <a:lnTo>
                      <a:pt x="2142" y="588"/>
                    </a:lnTo>
                    <a:lnTo>
                      <a:pt x="2131" y="584"/>
                    </a:lnTo>
                    <a:lnTo>
                      <a:pt x="2119" y="580"/>
                    </a:lnTo>
                    <a:lnTo>
                      <a:pt x="2108" y="578"/>
                    </a:lnTo>
                    <a:lnTo>
                      <a:pt x="2094" y="573"/>
                    </a:lnTo>
                    <a:lnTo>
                      <a:pt x="2083" y="569"/>
                    </a:lnTo>
                    <a:lnTo>
                      <a:pt x="2072" y="565"/>
                    </a:lnTo>
                    <a:lnTo>
                      <a:pt x="2060" y="561"/>
                    </a:lnTo>
                    <a:lnTo>
                      <a:pt x="2049" y="555"/>
                    </a:lnTo>
                    <a:lnTo>
                      <a:pt x="2037" y="552"/>
                    </a:lnTo>
                    <a:lnTo>
                      <a:pt x="2026" y="548"/>
                    </a:lnTo>
                    <a:lnTo>
                      <a:pt x="2018" y="544"/>
                    </a:lnTo>
                    <a:lnTo>
                      <a:pt x="1999" y="534"/>
                    </a:lnTo>
                    <a:lnTo>
                      <a:pt x="1986" y="527"/>
                    </a:lnTo>
                    <a:lnTo>
                      <a:pt x="1977" y="521"/>
                    </a:lnTo>
                    <a:lnTo>
                      <a:pt x="1973" y="515"/>
                    </a:lnTo>
                    <a:lnTo>
                      <a:pt x="1971" y="508"/>
                    </a:lnTo>
                    <a:lnTo>
                      <a:pt x="1975" y="502"/>
                    </a:lnTo>
                    <a:lnTo>
                      <a:pt x="1986" y="498"/>
                    </a:lnTo>
                    <a:lnTo>
                      <a:pt x="2003" y="495"/>
                    </a:lnTo>
                    <a:lnTo>
                      <a:pt x="2013" y="493"/>
                    </a:lnTo>
                    <a:lnTo>
                      <a:pt x="2026" y="491"/>
                    </a:lnTo>
                    <a:lnTo>
                      <a:pt x="2041" y="489"/>
                    </a:lnTo>
                    <a:lnTo>
                      <a:pt x="2060" y="489"/>
                    </a:lnTo>
                    <a:lnTo>
                      <a:pt x="2077" y="489"/>
                    </a:lnTo>
                    <a:lnTo>
                      <a:pt x="2100" y="489"/>
                    </a:lnTo>
                    <a:lnTo>
                      <a:pt x="2123" y="489"/>
                    </a:lnTo>
                    <a:lnTo>
                      <a:pt x="2151" y="491"/>
                    </a:lnTo>
                    <a:lnTo>
                      <a:pt x="2176" y="489"/>
                    </a:lnTo>
                    <a:lnTo>
                      <a:pt x="2201" y="489"/>
                    </a:lnTo>
                    <a:lnTo>
                      <a:pt x="2226" y="489"/>
                    </a:lnTo>
                    <a:lnTo>
                      <a:pt x="2252" y="489"/>
                    </a:lnTo>
                    <a:lnTo>
                      <a:pt x="2275" y="487"/>
                    </a:lnTo>
                    <a:lnTo>
                      <a:pt x="2298" y="487"/>
                    </a:lnTo>
                    <a:lnTo>
                      <a:pt x="2321" y="485"/>
                    </a:lnTo>
                    <a:lnTo>
                      <a:pt x="2345" y="485"/>
                    </a:lnTo>
                    <a:lnTo>
                      <a:pt x="2366" y="483"/>
                    </a:lnTo>
                    <a:lnTo>
                      <a:pt x="2387" y="481"/>
                    </a:lnTo>
                    <a:lnTo>
                      <a:pt x="2408" y="479"/>
                    </a:lnTo>
                    <a:lnTo>
                      <a:pt x="2429" y="479"/>
                    </a:lnTo>
                    <a:lnTo>
                      <a:pt x="2448" y="477"/>
                    </a:lnTo>
                    <a:lnTo>
                      <a:pt x="2467" y="476"/>
                    </a:lnTo>
                    <a:lnTo>
                      <a:pt x="2484" y="474"/>
                    </a:lnTo>
                    <a:lnTo>
                      <a:pt x="2503" y="474"/>
                    </a:lnTo>
                    <a:lnTo>
                      <a:pt x="2518" y="470"/>
                    </a:lnTo>
                    <a:lnTo>
                      <a:pt x="2535" y="468"/>
                    </a:lnTo>
                    <a:lnTo>
                      <a:pt x="2551" y="464"/>
                    </a:lnTo>
                    <a:lnTo>
                      <a:pt x="2566" y="462"/>
                    </a:lnTo>
                    <a:lnTo>
                      <a:pt x="2579" y="458"/>
                    </a:lnTo>
                    <a:lnTo>
                      <a:pt x="2592" y="457"/>
                    </a:lnTo>
                    <a:lnTo>
                      <a:pt x="2606" y="455"/>
                    </a:lnTo>
                    <a:lnTo>
                      <a:pt x="2621" y="453"/>
                    </a:lnTo>
                    <a:lnTo>
                      <a:pt x="2630" y="449"/>
                    </a:lnTo>
                    <a:lnTo>
                      <a:pt x="2642" y="445"/>
                    </a:lnTo>
                    <a:lnTo>
                      <a:pt x="2653" y="441"/>
                    </a:lnTo>
                    <a:lnTo>
                      <a:pt x="2665" y="439"/>
                    </a:lnTo>
                    <a:lnTo>
                      <a:pt x="2674" y="436"/>
                    </a:lnTo>
                    <a:lnTo>
                      <a:pt x="2684" y="432"/>
                    </a:lnTo>
                    <a:lnTo>
                      <a:pt x="2693" y="428"/>
                    </a:lnTo>
                    <a:lnTo>
                      <a:pt x="2703" y="426"/>
                    </a:lnTo>
                    <a:lnTo>
                      <a:pt x="2714" y="417"/>
                    </a:lnTo>
                    <a:lnTo>
                      <a:pt x="2725" y="407"/>
                    </a:lnTo>
                    <a:lnTo>
                      <a:pt x="2735" y="398"/>
                    </a:lnTo>
                    <a:lnTo>
                      <a:pt x="2743" y="390"/>
                    </a:lnTo>
                    <a:lnTo>
                      <a:pt x="2746" y="379"/>
                    </a:lnTo>
                    <a:lnTo>
                      <a:pt x="2750" y="369"/>
                    </a:lnTo>
                    <a:lnTo>
                      <a:pt x="2750" y="360"/>
                    </a:lnTo>
                    <a:lnTo>
                      <a:pt x="2750" y="350"/>
                    </a:lnTo>
                    <a:lnTo>
                      <a:pt x="2743" y="339"/>
                    </a:lnTo>
                    <a:lnTo>
                      <a:pt x="2737" y="327"/>
                    </a:lnTo>
                    <a:lnTo>
                      <a:pt x="2725" y="316"/>
                    </a:lnTo>
                    <a:lnTo>
                      <a:pt x="2716" y="304"/>
                    </a:lnTo>
                    <a:lnTo>
                      <a:pt x="2703" y="291"/>
                    </a:lnTo>
                    <a:lnTo>
                      <a:pt x="2687" y="280"/>
                    </a:lnTo>
                    <a:lnTo>
                      <a:pt x="2678" y="272"/>
                    </a:lnTo>
                    <a:lnTo>
                      <a:pt x="2668" y="266"/>
                    </a:lnTo>
                    <a:lnTo>
                      <a:pt x="2659" y="261"/>
                    </a:lnTo>
                    <a:lnTo>
                      <a:pt x="2649" y="255"/>
                    </a:lnTo>
                    <a:lnTo>
                      <a:pt x="2638" y="247"/>
                    </a:lnTo>
                    <a:lnTo>
                      <a:pt x="2627" y="240"/>
                    </a:lnTo>
                    <a:lnTo>
                      <a:pt x="2615" y="232"/>
                    </a:lnTo>
                    <a:lnTo>
                      <a:pt x="2604" y="227"/>
                    </a:lnTo>
                    <a:lnTo>
                      <a:pt x="2592" y="221"/>
                    </a:lnTo>
                    <a:lnTo>
                      <a:pt x="2583" y="215"/>
                    </a:lnTo>
                    <a:lnTo>
                      <a:pt x="2573" y="209"/>
                    </a:lnTo>
                    <a:lnTo>
                      <a:pt x="2564" y="204"/>
                    </a:lnTo>
                    <a:lnTo>
                      <a:pt x="2553" y="198"/>
                    </a:lnTo>
                    <a:lnTo>
                      <a:pt x="2541" y="192"/>
                    </a:lnTo>
                    <a:lnTo>
                      <a:pt x="2532" y="187"/>
                    </a:lnTo>
                    <a:lnTo>
                      <a:pt x="2522" y="181"/>
                    </a:lnTo>
                    <a:lnTo>
                      <a:pt x="2501" y="171"/>
                    </a:lnTo>
                    <a:lnTo>
                      <a:pt x="2484" y="164"/>
                    </a:lnTo>
                    <a:lnTo>
                      <a:pt x="2473" y="158"/>
                    </a:lnTo>
                    <a:lnTo>
                      <a:pt x="2463" y="152"/>
                    </a:lnTo>
                    <a:lnTo>
                      <a:pt x="2454" y="149"/>
                    </a:lnTo>
                    <a:lnTo>
                      <a:pt x="2444" y="145"/>
                    </a:lnTo>
                    <a:lnTo>
                      <a:pt x="2427" y="135"/>
                    </a:lnTo>
                    <a:lnTo>
                      <a:pt x="2410" y="130"/>
                    </a:lnTo>
                    <a:lnTo>
                      <a:pt x="2393" y="122"/>
                    </a:lnTo>
                    <a:lnTo>
                      <a:pt x="2376" y="116"/>
                    </a:lnTo>
                    <a:lnTo>
                      <a:pt x="2361" y="111"/>
                    </a:lnTo>
                    <a:lnTo>
                      <a:pt x="2347" y="105"/>
                    </a:lnTo>
                    <a:lnTo>
                      <a:pt x="2330" y="99"/>
                    </a:lnTo>
                    <a:lnTo>
                      <a:pt x="2317" y="94"/>
                    </a:lnTo>
                    <a:lnTo>
                      <a:pt x="2304" y="88"/>
                    </a:lnTo>
                    <a:lnTo>
                      <a:pt x="2292" y="84"/>
                    </a:lnTo>
                    <a:lnTo>
                      <a:pt x="2281" y="78"/>
                    </a:lnTo>
                    <a:lnTo>
                      <a:pt x="2269" y="76"/>
                    </a:lnTo>
                    <a:lnTo>
                      <a:pt x="2260" y="73"/>
                    </a:lnTo>
                    <a:lnTo>
                      <a:pt x="2254" y="73"/>
                    </a:lnTo>
                    <a:lnTo>
                      <a:pt x="2237" y="67"/>
                    </a:lnTo>
                    <a:lnTo>
                      <a:pt x="2227" y="65"/>
                    </a:lnTo>
                    <a:lnTo>
                      <a:pt x="2220" y="63"/>
                    </a:lnTo>
                    <a:lnTo>
                      <a:pt x="2214" y="61"/>
                    </a:lnTo>
                    <a:lnTo>
                      <a:pt x="2203" y="57"/>
                    </a:lnTo>
                    <a:lnTo>
                      <a:pt x="2193" y="54"/>
                    </a:lnTo>
                    <a:lnTo>
                      <a:pt x="2186" y="52"/>
                    </a:lnTo>
                    <a:lnTo>
                      <a:pt x="2174" y="50"/>
                    </a:lnTo>
                    <a:lnTo>
                      <a:pt x="2165" y="48"/>
                    </a:lnTo>
                    <a:lnTo>
                      <a:pt x="2150" y="42"/>
                    </a:lnTo>
                    <a:lnTo>
                      <a:pt x="2136" y="40"/>
                    </a:lnTo>
                    <a:lnTo>
                      <a:pt x="2121" y="35"/>
                    </a:lnTo>
                    <a:lnTo>
                      <a:pt x="2108" y="33"/>
                    </a:lnTo>
                    <a:lnTo>
                      <a:pt x="2091" y="29"/>
                    </a:lnTo>
                    <a:lnTo>
                      <a:pt x="2075" y="25"/>
                    </a:lnTo>
                    <a:lnTo>
                      <a:pt x="2060" y="21"/>
                    </a:lnTo>
                    <a:lnTo>
                      <a:pt x="2045" y="19"/>
                    </a:lnTo>
                    <a:lnTo>
                      <a:pt x="2028" y="14"/>
                    </a:lnTo>
                    <a:lnTo>
                      <a:pt x="2011" y="12"/>
                    </a:lnTo>
                    <a:lnTo>
                      <a:pt x="1996" y="8"/>
                    </a:lnTo>
                    <a:lnTo>
                      <a:pt x="1980" y="6"/>
                    </a:lnTo>
                    <a:lnTo>
                      <a:pt x="1963" y="2"/>
                    </a:lnTo>
                    <a:lnTo>
                      <a:pt x="1950" y="0"/>
                    </a:lnTo>
                    <a:lnTo>
                      <a:pt x="1937" y="0"/>
                    </a:lnTo>
                    <a:lnTo>
                      <a:pt x="1925" y="0"/>
                    </a:lnTo>
                    <a:lnTo>
                      <a:pt x="1912" y="0"/>
                    </a:lnTo>
                    <a:lnTo>
                      <a:pt x="1902" y="0"/>
                    </a:lnTo>
                    <a:lnTo>
                      <a:pt x="1891" y="0"/>
                    </a:lnTo>
                    <a:lnTo>
                      <a:pt x="1885" y="2"/>
                    </a:lnTo>
                    <a:lnTo>
                      <a:pt x="1874" y="8"/>
                    </a:lnTo>
                    <a:lnTo>
                      <a:pt x="1872" y="17"/>
                    </a:lnTo>
                    <a:lnTo>
                      <a:pt x="1876" y="27"/>
                    </a:lnTo>
                    <a:lnTo>
                      <a:pt x="1889" y="38"/>
                    </a:lnTo>
                    <a:lnTo>
                      <a:pt x="1897" y="44"/>
                    </a:lnTo>
                    <a:lnTo>
                      <a:pt x="1910" y="52"/>
                    </a:lnTo>
                    <a:lnTo>
                      <a:pt x="1921" y="59"/>
                    </a:lnTo>
                    <a:lnTo>
                      <a:pt x="1937" y="69"/>
                    </a:lnTo>
                    <a:lnTo>
                      <a:pt x="1950" y="74"/>
                    </a:lnTo>
                    <a:lnTo>
                      <a:pt x="1967" y="84"/>
                    </a:lnTo>
                    <a:lnTo>
                      <a:pt x="1984" y="92"/>
                    </a:lnTo>
                    <a:lnTo>
                      <a:pt x="2001" y="101"/>
                    </a:lnTo>
                    <a:lnTo>
                      <a:pt x="2018" y="111"/>
                    </a:lnTo>
                    <a:lnTo>
                      <a:pt x="2036" y="120"/>
                    </a:lnTo>
                    <a:lnTo>
                      <a:pt x="2053" y="130"/>
                    </a:lnTo>
                    <a:lnTo>
                      <a:pt x="2072" y="141"/>
                    </a:lnTo>
                    <a:lnTo>
                      <a:pt x="2087" y="151"/>
                    </a:lnTo>
                    <a:lnTo>
                      <a:pt x="2102" y="160"/>
                    </a:lnTo>
                    <a:lnTo>
                      <a:pt x="2115" y="170"/>
                    </a:lnTo>
                    <a:lnTo>
                      <a:pt x="2131" y="181"/>
                    </a:lnTo>
                    <a:lnTo>
                      <a:pt x="2140" y="190"/>
                    </a:lnTo>
                    <a:lnTo>
                      <a:pt x="2151" y="200"/>
                    </a:lnTo>
                    <a:lnTo>
                      <a:pt x="2161" y="209"/>
                    </a:lnTo>
                    <a:lnTo>
                      <a:pt x="2169" y="221"/>
                    </a:lnTo>
                    <a:lnTo>
                      <a:pt x="2172" y="230"/>
                    </a:lnTo>
                    <a:lnTo>
                      <a:pt x="2174" y="240"/>
                    </a:lnTo>
                    <a:lnTo>
                      <a:pt x="2172" y="249"/>
                    </a:lnTo>
                    <a:lnTo>
                      <a:pt x="2170" y="261"/>
                    </a:lnTo>
                    <a:lnTo>
                      <a:pt x="2163" y="270"/>
                    </a:lnTo>
                    <a:lnTo>
                      <a:pt x="2155" y="280"/>
                    </a:lnTo>
                    <a:lnTo>
                      <a:pt x="2142" y="289"/>
                    </a:lnTo>
                    <a:lnTo>
                      <a:pt x="2129" y="301"/>
                    </a:lnTo>
                    <a:lnTo>
                      <a:pt x="2110" y="308"/>
                    </a:lnTo>
                    <a:lnTo>
                      <a:pt x="2091" y="316"/>
                    </a:lnTo>
                    <a:lnTo>
                      <a:pt x="2072" y="323"/>
                    </a:lnTo>
                    <a:lnTo>
                      <a:pt x="2055" y="331"/>
                    </a:lnTo>
                    <a:lnTo>
                      <a:pt x="2036" y="337"/>
                    </a:lnTo>
                    <a:lnTo>
                      <a:pt x="2018" y="343"/>
                    </a:lnTo>
                    <a:lnTo>
                      <a:pt x="2001" y="348"/>
                    </a:lnTo>
                    <a:lnTo>
                      <a:pt x="1984" y="356"/>
                    </a:lnTo>
                    <a:lnTo>
                      <a:pt x="1965" y="360"/>
                    </a:lnTo>
                    <a:lnTo>
                      <a:pt x="1948" y="365"/>
                    </a:lnTo>
                    <a:lnTo>
                      <a:pt x="1931" y="371"/>
                    </a:lnTo>
                    <a:lnTo>
                      <a:pt x="1916" y="377"/>
                    </a:lnTo>
                    <a:lnTo>
                      <a:pt x="1899" y="381"/>
                    </a:lnTo>
                    <a:lnTo>
                      <a:pt x="1883" y="386"/>
                    </a:lnTo>
                    <a:lnTo>
                      <a:pt x="1868" y="390"/>
                    </a:lnTo>
                    <a:lnTo>
                      <a:pt x="1857" y="396"/>
                    </a:lnTo>
                    <a:lnTo>
                      <a:pt x="1842" y="398"/>
                    </a:lnTo>
                    <a:lnTo>
                      <a:pt x="1830" y="403"/>
                    </a:lnTo>
                    <a:lnTo>
                      <a:pt x="1819" y="405"/>
                    </a:lnTo>
                    <a:lnTo>
                      <a:pt x="1809" y="411"/>
                    </a:lnTo>
                    <a:lnTo>
                      <a:pt x="1792" y="419"/>
                    </a:lnTo>
                    <a:lnTo>
                      <a:pt x="1781" y="430"/>
                    </a:lnTo>
                    <a:lnTo>
                      <a:pt x="1773" y="439"/>
                    </a:lnTo>
                    <a:lnTo>
                      <a:pt x="1773" y="451"/>
                    </a:lnTo>
                    <a:lnTo>
                      <a:pt x="1779" y="462"/>
                    </a:lnTo>
                    <a:lnTo>
                      <a:pt x="1792" y="477"/>
                    </a:lnTo>
                    <a:lnTo>
                      <a:pt x="1806" y="489"/>
                    </a:lnTo>
                    <a:lnTo>
                      <a:pt x="1821" y="500"/>
                    </a:lnTo>
                    <a:lnTo>
                      <a:pt x="1834" y="510"/>
                    </a:lnTo>
                    <a:lnTo>
                      <a:pt x="1849" y="519"/>
                    </a:lnTo>
                    <a:lnTo>
                      <a:pt x="1859" y="525"/>
                    </a:lnTo>
                    <a:lnTo>
                      <a:pt x="1870" y="533"/>
                    </a:lnTo>
                    <a:lnTo>
                      <a:pt x="1880" y="536"/>
                    </a:lnTo>
                    <a:lnTo>
                      <a:pt x="1889" y="542"/>
                    </a:lnTo>
                    <a:lnTo>
                      <a:pt x="1899" y="548"/>
                    </a:lnTo>
                    <a:lnTo>
                      <a:pt x="1901" y="555"/>
                    </a:lnTo>
                    <a:lnTo>
                      <a:pt x="1895" y="557"/>
                    </a:lnTo>
                    <a:lnTo>
                      <a:pt x="1891" y="561"/>
                    </a:lnTo>
                    <a:lnTo>
                      <a:pt x="1882" y="563"/>
                    </a:lnTo>
                    <a:lnTo>
                      <a:pt x="1872" y="569"/>
                    </a:lnTo>
                    <a:lnTo>
                      <a:pt x="1855" y="573"/>
                    </a:lnTo>
                    <a:lnTo>
                      <a:pt x="1840" y="582"/>
                    </a:lnTo>
                    <a:lnTo>
                      <a:pt x="1823" y="592"/>
                    </a:lnTo>
                    <a:lnTo>
                      <a:pt x="1806" y="603"/>
                    </a:lnTo>
                    <a:lnTo>
                      <a:pt x="1794" y="609"/>
                    </a:lnTo>
                    <a:lnTo>
                      <a:pt x="1785" y="614"/>
                    </a:lnTo>
                    <a:lnTo>
                      <a:pt x="1775" y="622"/>
                    </a:lnTo>
                    <a:lnTo>
                      <a:pt x="1768" y="630"/>
                    </a:lnTo>
                    <a:lnTo>
                      <a:pt x="1756" y="637"/>
                    </a:lnTo>
                    <a:lnTo>
                      <a:pt x="1747" y="645"/>
                    </a:lnTo>
                    <a:lnTo>
                      <a:pt x="1737" y="652"/>
                    </a:lnTo>
                    <a:lnTo>
                      <a:pt x="1730" y="662"/>
                    </a:lnTo>
                    <a:lnTo>
                      <a:pt x="1718" y="668"/>
                    </a:lnTo>
                    <a:lnTo>
                      <a:pt x="1710" y="675"/>
                    </a:lnTo>
                    <a:lnTo>
                      <a:pt x="1701" y="681"/>
                    </a:lnTo>
                    <a:lnTo>
                      <a:pt x="1695" y="688"/>
                    </a:lnTo>
                    <a:lnTo>
                      <a:pt x="1680" y="700"/>
                    </a:lnTo>
                    <a:lnTo>
                      <a:pt x="1669" y="713"/>
                    </a:lnTo>
                    <a:lnTo>
                      <a:pt x="1657" y="723"/>
                    </a:lnTo>
                    <a:lnTo>
                      <a:pt x="1650" y="730"/>
                    </a:lnTo>
                    <a:lnTo>
                      <a:pt x="1644" y="734"/>
                    </a:lnTo>
                    <a:lnTo>
                      <a:pt x="1644" y="738"/>
                    </a:lnTo>
                    <a:lnTo>
                      <a:pt x="1572" y="728"/>
                    </a:lnTo>
                    <a:close/>
                  </a:path>
                </a:pathLst>
              </a:custGeom>
              <a:solidFill>
                <a:srgbClr val="C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911" y="2455"/>
                <a:ext cx="298" cy="125"/>
              </a:xfrm>
              <a:custGeom>
                <a:avLst/>
                <a:gdLst>
                  <a:gd name="T0" fmla="*/ 0 w 595"/>
                  <a:gd name="T1" fmla="*/ 93 h 251"/>
                  <a:gd name="T2" fmla="*/ 12 w 595"/>
                  <a:gd name="T3" fmla="*/ 131 h 251"/>
                  <a:gd name="T4" fmla="*/ 36 w 595"/>
                  <a:gd name="T5" fmla="*/ 154 h 251"/>
                  <a:gd name="T6" fmla="*/ 65 w 595"/>
                  <a:gd name="T7" fmla="*/ 171 h 251"/>
                  <a:gd name="T8" fmla="*/ 99 w 595"/>
                  <a:gd name="T9" fmla="*/ 188 h 251"/>
                  <a:gd name="T10" fmla="*/ 137 w 595"/>
                  <a:gd name="T11" fmla="*/ 203 h 251"/>
                  <a:gd name="T12" fmla="*/ 179 w 595"/>
                  <a:gd name="T13" fmla="*/ 216 h 251"/>
                  <a:gd name="T14" fmla="*/ 221 w 595"/>
                  <a:gd name="T15" fmla="*/ 226 h 251"/>
                  <a:gd name="T16" fmla="*/ 268 w 595"/>
                  <a:gd name="T17" fmla="*/ 237 h 251"/>
                  <a:gd name="T18" fmla="*/ 312 w 595"/>
                  <a:gd name="T19" fmla="*/ 243 h 251"/>
                  <a:gd name="T20" fmla="*/ 354 w 595"/>
                  <a:gd name="T21" fmla="*/ 249 h 251"/>
                  <a:gd name="T22" fmla="*/ 392 w 595"/>
                  <a:gd name="T23" fmla="*/ 249 h 251"/>
                  <a:gd name="T24" fmla="*/ 426 w 595"/>
                  <a:gd name="T25" fmla="*/ 247 h 251"/>
                  <a:gd name="T26" fmla="*/ 479 w 595"/>
                  <a:gd name="T27" fmla="*/ 235 h 251"/>
                  <a:gd name="T28" fmla="*/ 523 w 595"/>
                  <a:gd name="T29" fmla="*/ 218 h 251"/>
                  <a:gd name="T30" fmla="*/ 552 w 595"/>
                  <a:gd name="T31" fmla="*/ 196 h 251"/>
                  <a:gd name="T32" fmla="*/ 582 w 595"/>
                  <a:gd name="T33" fmla="*/ 156 h 251"/>
                  <a:gd name="T34" fmla="*/ 508 w 595"/>
                  <a:gd name="T35" fmla="*/ 167 h 251"/>
                  <a:gd name="T36" fmla="*/ 464 w 595"/>
                  <a:gd name="T37" fmla="*/ 194 h 251"/>
                  <a:gd name="T38" fmla="*/ 434 w 595"/>
                  <a:gd name="T39" fmla="*/ 205 h 251"/>
                  <a:gd name="T40" fmla="*/ 375 w 595"/>
                  <a:gd name="T41" fmla="*/ 209 h 251"/>
                  <a:gd name="T42" fmla="*/ 323 w 595"/>
                  <a:gd name="T43" fmla="*/ 203 h 251"/>
                  <a:gd name="T44" fmla="*/ 274 w 595"/>
                  <a:gd name="T45" fmla="*/ 190 h 251"/>
                  <a:gd name="T46" fmla="*/ 232 w 595"/>
                  <a:gd name="T47" fmla="*/ 173 h 251"/>
                  <a:gd name="T48" fmla="*/ 200 w 595"/>
                  <a:gd name="T49" fmla="*/ 154 h 251"/>
                  <a:gd name="T50" fmla="*/ 183 w 595"/>
                  <a:gd name="T51" fmla="*/ 133 h 251"/>
                  <a:gd name="T52" fmla="*/ 181 w 595"/>
                  <a:gd name="T53" fmla="*/ 93 h 251"/>
                  <a:gd name="T54" fmla="*/ 209 w 595"/>
                  <a:gd name="T55" fmla="*/ 72 h 251"/>
                  <a:gd name="T56" fmla="*/ 247 w 595"/>
                  <a:gd name="T57" fmla="*/ 55 h 251"/>
                  <a:gd name="T58" fmla="*/ 282 w 595"/>
                  <a:gd name="T59" fmla="*/ 47 h 251"/>
                  <a:gd name="T60" fmla="*/ 318 w 595"/>
                  <a:gd name="T61" fmla="*/ 40 h 251"/>
                  <a:gd name="T62" fmla="*/ 365 w 595"/>
                  <a:gd name="T63" fmla="*/ 34 h 251"/>
                  <a:gd name="T64" fmla="*/ 417 w 595"/>
                  <a:gd name="T65" fmla="*/ 32 h 251"/>
                  <a:gd name="T66" fmla="*/ 462 w 595"/>
                  <a:gd name="T67" fmla="*/ 40 h 251"/>
                  <a:gd name="T68" fmla="*/ 502 w 595"/>
                  <a:gd name="T69" fmla="*/ 61 h 251"/>
                  <a:gd name="T70" fmla="*/ 536 w 595"/>
                  <a:gd name="T71" fmla="*/ 83 h 251"/>
                  <a:gd name="T72" fmla="*/ 590 w 595"/>
                  <a:gd name="T73" fmla="*/ 118 h 251"/>
                  <a:gd name="T74" fmla="*/ 593 w 595"/>
                  <a:gd name="T75" fmla="*/ 83 h 251"/>
                  <a:gd name="T76" fmla="*/ 582 w 595"/>
                  <a:gd name="T77" fmla="*/ 53 h 251"/>
                  <a:gd name="T78" fmla="*/ 553 w 595"/>
                  <a:gd name="T79" fmla="*/ 30 h 251"/>
                  <a:gd name="T80" fmla="*/ 514 w 595"/>
                  <a:gd name="T81" fmla="*/ 15 h 251"/>
                  <a:gd name="T82" fmla="*/ 462 w 595"/>
                  <a:gd name="T83" fmla="*/ 4 h 251"/>
                  <a:gd name="T84" fmla="*/ 424 w 595"/>
                  <a:gd name="T85" fmla="*/ 2 h 251"/>
                  <a:gd name="T86" fmla="*/ 382 w 595"/>
                  <a:gd name="T87" fmla="*/ 0 h 251"/>
                  <a:gd name="T88" fmla="*/ 341 w 595"/>
                  <a:gd name="T89" fmla="*/ 0 h 251"/>
                  <a:gd name="T90" fmla="*/ 308 w 595"/>
                  <a:gd name="T91" fmla="*/ 0 h 251"/>
                  <a:gd name="T92" fmla="*/ 276 w 595"/>
                  <a:gd name="T93" fmla="*/ 4 h 251"/>
                  <a:gd name="T94" fmla="*/ 242 w 595"/>
                  <a:gd name="T95" fmla="*/ 4 h 251"/>
                  <a:gd name="T96" fmla="*/ 209 w 595"/>
                  <a:gd name="T97" fmla="*/ 7 h 251"/>
                  <a:gd name="T98" fmla="*/ 177 w 595"/>
                  <a:gd name="T99" fmla="*/ 13 h 251"/>
                  <a:gd name="T100" fmla="*/ 147 w 595"/>
                  <a:gd name="T101" fmla="*/ 19 h 251"/>
                  <a:gd name="T102" fmla="*/ 94 w 595"/>
                  <a:gd name="T103" fmla="*/ 32 h 251"/>
                  <a:gd name="T104" fmla="*/ 50 w 595"/>
                  <a:gd name="T105" fmla="*/ 45 h 251"/>
                  <a:gd name="T106" fmla="*/ 19 w 595"/>
                  <a:gd name="T107" fmla="*/ 62 h 25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95"/>
                  <a:gd name="T163" fmla="*/ 0 h 251"/>
                  <a:gd name="T164" fmla="*/ 595 w 595"/>
                  <a:gd name="T165" fmla="*/ 251 h 25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95" h="251">
                    <a:moveTo>
                      <a:pt x="14" y="70"/>
                    </a:moveTo>
                    <a:lnTo>
                      <a:pt x="4" y="80"/>
                    </a:lnTo>
                    <a:lnTo>
                      <a:pt x="0" y="93"/>
                    </a:lnTo>
                    <a:lnTo>
                      <a:pt x="0" y="104"/>
                    </a:lnTo>
                    <a:lnTo>
                      <a:pt x="6" y="119"/>
                    </a:lnTo>
                    <a:lnTo>
                      <a:pt x="12" y="131"/>
                    </a:lnTo>
                    <a:lnTo>
                      <a:pt x="23" y="142"/>
                    </a:lnTo>
                    <a:lnTo>
                      <a:pt x="29" y="148"/>
                    </a:lnTo>
                    <a:lnTo>
                      <a:pt x="36" y="154"/>
                    </a:lnTo>
                    <a:lnTo>
                      <a:pt x="44" y="159"/>
                    </a:lnTo>
                    <a:lnTo>
                      <a:pt x="55" y="167"/>
                    </a:lnTo>
                    <a:lnTo>
                      <a:pt x="65" y="171"/>
                    </a:lnTo>
                    <a:lnTo>
                      <a:pt x="75" y="176"/>
                    </a:lnTo>
                    <a:lnTo>
                      <a:pt x="86" y="182"/>
                    </a:lnTo>
                    <a:lnTo>
                      <a:pt x="99" y="188"/>
                    </a:lnTo>
                    <a:lnTo>
                      <a:pt x="111" y="192"/>
                    </a:lnTo>
                    <a:lnTo>
                      <a:pt x="124" y="197"/>
                    </a:lnTo>
                    <a:lnTo>
                      <a:pt x="137" y="203"/>
                    </a:lnTo>
                    <a:lnTo>
                      <a:pt x="152" y="209"/>
                    </a:lnTo>
                    <a:lnTo>
                      <a:pt x="164" y="213"/>
                    </a:lnTo>
                    <a:lnTo>
                      <a:pt x="179" y="216"/>
                    </a:lnTo>
                    <a:lnTo>
                      <a:pt x="192" y="220"/>
                    </a:lnTo>
                    <a:lnTo>
                      <a:pt x="208" y="224"/>
                    </a:lnTo>
                    <a:lnTo>
                      <a:pt x="221" y="226"/>
                    </a:lnTo>
                    <a:lnTo>
                      <a:pt x="238" y="230"/>
                    </a:lnTo>
                    <a:lnTo>
                      <a:pt x="251" y="234"/>
                    </a:lnTo>
                    <a:lnTo>
                      <a:pt x="268" y="237"/>
                    </a:lnTo>
                    <a:lnTo>
                      <a:pt x="282" y="239"/>
                    </a:lnTo>
                    <a:lnTo>
                      <a:pt x="297" y="241"/>
                    </a:lnTo>
                    <a:lnTo>
                      <a:pt x="312" y="243"/>
                    </a:lnTo>
                    <a:lnTo>
                      <a:pt x="327" y="247"/>
                    </a:lnTo>
                    <a:lnTo>
                      <a:pt x="341" y="247"/>
                    </a:lnTo>
                    <a:lnTo>
                      <a:pt x="354" y="249"/>
                    </a:lnTo>
                    <a:lnTo>
                      <a:pt x="367" y="249"/>
                    </a:lnTo>
                    <a:lnTo>
                      <a:pt x="382" y="251"/>
                    </a:lnTo>
                    <a:lnTo>
                      <a:pt x="392" y="249"/>
                    </a:lnTo>
                    <a:lnTo>
                      <a:pt x="403" y="249"/>
                    </a:lnTo>
                    <a:lnTo>
                      <a:pt x="415" y="247"/>
                    </a:lnTo>
                    <a:lnTo>
                      <a:pt x="426" y="247"/>
                    </a:lnTo>
                    <a:lnTo>
                      <a:pt x="445" y="243"/>
                    </a:lnTo>
                    <a:lnTo>
                      <a:pt x="464" y="241"/>
                    </a:lnTo>
                    <a:lnTo>
                      <a:pt x="479" y="235"/>
                    </a:lnTo>
                    <a:lnTo>
                      <a:pt x="496" y="230"/>
                    </a:lnTo>
                    <a:lnTo>
                      <a:pt x="510" y="224"/>
                    </a:lnTo>
                    <a:lnTo>
                      <a:pt x="523" y="218"/>
                    </a:lnTo>
                    <a:lnTo>
                      <a:pt x="533" y="211"/>
                    </a:lnTo>
                    <a:lnTo>
                      <a:pt x="544" y="203"/>
                    </a:lnTo>
                    <a:lnTo>
                      <a:pt x="552" y="196"/>
                    </a:lnTo>
                    <a:lnTo>
                      <a:pt x="561" y="188"/>
                    </a:lnTo>
                    <a:lnTo>
                      <a:pt x="572" y="171"/>
                    </a:lnTo>
                    <a:lnTo>
                      <a:pt x="582" y="156"/>
                    </a:lnTo>
                    <a:lnTo>
                      <a:pt x="533" y="135"/>
                    </a:lnTo>
                    <a:lnTo>
                      <a:pt x="521" y="150"/>
                    </a:lnTo>
                    <a:lnTo>
                      <a:pt x="508" y="167"/>
                    </a:lnTo>
                    <a:lnTo>
                      <a:pt x="491" y="178"/>
                    </a:lnTo>
                    <a:lnTo>
                      <a:pt x="476" y="190"/>
                    </a:lnTo>
                    <a:lnTo>
                      <a:pt x="464" y="194"/>
                    </a:lnTo>
                    <a:lnTo>
                      <a:pt x="455" y="197"/>
                    </a:lnTo>
                    <a:lnTo>
                      <a:pt x="443" y="201"/>
                    </a:lnTo>
                    <a:lnTo>
                      <a:pt x="434" y="205"/>
                    </a:lnTo>
                    <a:lnTo>
                      <a:pt x="413" y="209"/>
                    </a:lnTo>
                    <a:lnTo>
                      <a:pt x="394" y="211"/>
                    </a:lnTo>
                    <a:lnTo>
                      <a:pt x="375" y="209"/>
                    </a:lnTo>
                    <a:lnTo>
                      <a:pt x="358" y="207"/>
                    </a:lnTo>
                    <a:lnTo>
                      <a:pt x="341" y="205"/>
                    </a:lnTo>
                    <a:lnTo>
                      <a:pt x="323" y="203"/>
                    </a:lnTo>
                    <a:lnTo>
                      <a:pt x="306" y="199"/>
                    </a:lnTo>
                    <a:lnTo>
                      <a:pt x="289" y="196"/>
                    </a:lnTo>
                    <a:lnTo>
                      <a:pt x="274" y="190"/>
                    </a:lnTo>
                    <a:lnTo>
                      <a:pt x="261" y="186"/>
                    </a:lnTo>
                    <a:lnTo>
                      <a:pt x="246" y="178"/>
                    </a:lnTo>
                    <a:lnTo>
                      <a:pt x="232" y="173"/>
                    </a:lnTo>
                    <a:lnTo>
                      <a:pt x="221" y="167"/>
                    </a:lnTo>
                    <a:lnTo>
                      <a:pt x="211" y="161"/>
                    </a:lnTo>
                    <a:lnTo>
                      <a:pt x="200" y="154"/>
                    </a:lnTo>
                    <a:lnTo>
                      <a:pt x="194" y="146"/>
                    </a:lnTo>
                    <a:lnTo>
                      <a:pt x="187" y="138"/>
                    </a:lnTo>
                    <a:lnTo>
                      <a:pt x="183" y="133"/>
                    </a:lnTo>
                    <a:lnTo>
                      <a:pt x="177" y="116"/>
                    </a:lnTo>
                    <a:lnTo>
                      <a:pt x="179" y="100"/>
                    </a:lnTo>
                    <a:lnTo>
                      <a:pt x="181" y="93"/>
                    </a:lnTo>
                    <a:lnTo>
                      <a:pt x="189" y="85"/>
                    </a:lnTo>
                    <a:lnTo>
                      <a:pt x="196" y="78"/>
                    </a:lnTo>
                    <a:lnTo>
                      <a:pt x="209" y="72"/>
                    </a:lnTo>
                    <a:lnTo>
                      <a:pt x="221" y="64"/>
                    </a:lnTo>
                    <a:lnTo>
                      <a:pt x="240" y="59"/>
                    </a:lnTo>
                    <a:lnTo>
                      <a:pt x="247" y="55"/>
                    </a:lnTo>
                    <a:lnTo>
                      <a:pt x="257" y="53"/>
                    </a:lnTo>
                    <a:lnTo>
                      <a:pt x="268" y="49"/>
                    </a:lnTo>
                    <a:lnTo>
                      <a:pt x="282" y="47"/>
                    </a:lnTo>
                    <a:lnTo>
                      <a:pt x="293" y="43"/>
                    </a:lnTo>
                    <a:lnTo>
                      <a:pt x="304" y="42"/>
                    </a:lnTo>
                    <a:lnTo>
                      <a:pt x="318" y="40"/>
                    </a:lnTo>
                    <a:lnTo>
                      <a:pt x="333" y="38"/>
                    </a:lnTo>
                    <a:lnTo>
                      <a:pt x="348" y="36"/>
                    </a:lnTo>
                    <a:lnTo>
                      <a:pt x="365" y="34"/>
                    </a:lnTo>
                    <a:lnTo>
                      <a:pt x="382" y="34"/>
                    </a:lnTo>
                    <a:lnTo>
                      <a:pt x="401" y="34"/>
                    </a:lnTo>
                    <a:lnTo>
                      <a:pt x="417" y="32"/>
                    </a:lnTo>
                    <a:lnTo>
                      <a:pt x="434" y="32"/>
                    </a:lnTo>
                    <a:lnTo>
                      <a:pt x="447" y="34"/>
                    </a:lnTo>
                    <a:lnTo>
                      <a:pt x="462" y="40"/>
                    </a:lnTo>
                    <a:lnTo>
                      <a:pt x="477" y="45"/>
                    </a:lnTo>
                    <a:lnTo>
                      <a:pt x="495" y="55"/>
                    </a:lnTo>
                    <a:lnTo>
                      <a:pt x="502" y="61"/>
                    </a:lnTo>
                    <a:lnTo>
                      <a:pt x="512" y="66"/>
                    </a:lnTo>
                    <a:lnTo>
                      <a:pt x="523" y="74"/>
                    </a:lnTo>
                    <a:lnTo>
                      <a:pt x="536" y="83"/>
                    </a:lnTo>
                    <a:lnTo>
                      <a:pt x="542" y="89"/>
                    </a:lnTo>
                    <a:lnTo>
                      <a:pt x="540" y="95"/>
                    </a:lnTo>
                    <a:lnTo>
                      <a:pt x="590" y="118"/>
                    </a:lnTo>
                    <a:lnTo>
                      <a:pt x="593" y="106"/>
                    </a:lnTo>
                    <a:lnTo>
                      <a:pt x="595" y="95"/>
                    </a:lnTo>
                    <a:lnTo>
                      <a:pt x="593" y="83"/>
                    </a:lnTo>
                    <a:lnTo>
                      <a:pt x="593" y="74"/>
                    </a:lnTo>
                    <a:lnTo>
                      <a:pt x="588" y="62"/>
                    </a:lnTo>
                    <a:lnTo>
                      <a:pt x="582" y="53"/>
                    </a:lnTo>
                    <a:lnTo>
                      <a:pt x="574" y="43"/>
                    </a:lnTo>
                    <a:lnTo>
                      <a:pt x="567" y="38"/>
                    </a:lnTo>
                    <a:lnTo>
                      <a:pt x="553" y="30"/>
                    </a:lnTo>
                    <a:lnTo>
                      <a:pt x="542" y="24"/>
                    </a:lnTo>
                    <a:lnTo>
                      <a:pt x="527" y="19"/>
                    </a:lnTo>
                    <a:lnTo>
                      <a:pt x="514" y="15"/>
                    </a:lnTo>
                    <a:lnTo>
                      <a:pt x="496" y="9"/>
                    </a:lnTo>
                    <a:lnTo>
                      <a:pt x="481" y="7"/>
                    </a:lnTo>
                    <a:lnTo>
                      <a:pt x="462" y="4"/>
                    </a:lnTo>
                    <a:lnTo>
                      <a:pt x="445" y="4"/>
                    </a:lnTo>
                    <a:lnTo>
                      <a:pt x="434" y="2"/>
                    </a:lnTo>
                    <a:lnTo>
                      <a:pt x="424" y="2"/>
                    </a:lnTo>
                    <a:lnTo>
                      <a:pt x="413" y="0"/>
                    </a:lnTo>
                    <a:lnTo>
                      <a:pt x="403" y="0"/>
                    </a:lnTo>
                    <a:lnTo>
                      <a:pt x="382" y="0"/>
                    </a:lnTo>
                    <a:lnTo>
                      <a:pt x="363" y="0"/>
                    </a:lnTo>
                    <a:lnTo>
                      <a:pt x="352" y="0"/>
                    </a:lnTo>
                    <a:lnTo>
                      <a:pt x="341" y="0"/>
                    </a:lnTo>
                    <a:lnTo>
                      <a:pt x="329" y="0"/>
                    </a:lnTo>
                    <a:lnTo>
                      <a:pt x="320" y="0"/>
                    </a:lnTo>
                    <a:lnTo>
                      <a:pt x="308" y="0"/>
                    </a:lnTo>
                    <a:lnTo>
                      <a:pt x="297" y="2"/>
                    </a:lnTo>
                    <a:lnTo>
                      <a:pt x="285" y="2"/>
                    </a:lnTo>
                    <a:lnTo>
                      <a:pt x="276" y="4"/>
                    </a:lnTo>
                    <a:lnTo>
                      <a:pt x="265" y="4"/>
                    </a:lnTo>
                    <a:lnTo>
                      <a:pt x="253" y="4"/>
                    </a:lnTo>
                    <a:lnTo>
                      <a:pt x="242" y="4"/>
                    </a:lnTo>
                    <a:lnTo>
                      <a:pt x="230" y="5"/>
                    </a:lnTo>
                    <a:lnTo>
                      <a:pt x="219" y="5"/>
                    </a:lnTo>
                    <a:lnTo>
                      <a:pt x="209" y="7"/>
                    </a:lnTo>
                    <a:lnTo>
                      <a:pt x="198" y="9"/>
                    </a:lnTo>
                    <a:lnTo>
                      <a:pt x="189" y="13"/>
                    </a:lnTo>
                    <a:lnTo>
                      <a:pt x="177" y="13"/>
                    </a:lnTo>
                    <a:lnTo>
                      <a:pt x="166" y="15"/>
                    </a:lnTo>
                    <a:lnTo>
                      <a:pt x="156" y="17"/>
                    </a:lnTo>
                    <a:lnTo>
                      <a:pt x="147" y="19"/>
                    </a:lnTo>
                    <a:lnTo>
                      <a:pt x="128" y="23"/>
                    </a:lnTo>
                    <a:lnTo>
                      <a:pt x="111" y="28"/>
                    </a:lnTo>
                    <a:lnTo>
                      <a:pt x="94" y="32"/>
                    </a:lnTo>
                    <a:lnTo>
                      <a:pt x="76" y="36"/>
                    </a:lnTo>
                    <a:lnTo>
                      <a:pt x="61" y="40"/>
                    </a:lnTo>
                    <a:lnTo>
                      <a:pt x="50" y="45"/>
                    </a:lnTo>
                    <a:lnTo>
                      <a:pt x="36" y="51"/>
                    </a:lnTo>
                    <a:lnTo>
                      <a:pt x="27" y="57"/>
                    </a:lnTo>
                    <a:lnTo>
                      <a:pt x="19" y="62"/>
                    </a:lnTo>
                    <a:lnTo>
                      <a:pt x="14" y="70"/>
                    </a:lnTo>
                    <a:close/>
                  </a:path>
                </a:pathLst>
              </a:custGeom>
              <a:solidFill>
                <a:srgbClr val="E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2998" y="2473"/>
                <a:ext cx="270" cy="666"/>
              </a:xfrm>
              <a:custGeom>
                <a:avLst/>
                <a:gdLst>
                  <a:gd name="T0" fmla="*/ 399 w 540"/>
                  <a:gd name="T1" fmla="*/ 1085 h 1332"/>
                  <a:gd name="T2" fmla="*/ 373 w 540"/>
                  <a:gd name="T3" fmla="*/ 1104 h 1332"/>
                  <a:gd name="T4" fmla="*/ 342 w 540"/>
                  <a:gd name="T5" fmla="*/ 1125 h 1332"/>
                  <a:gd name="T6" fmla="*/ 306 w 540"/>
                  <a:gd name="T7" fmla="*/ 1150 h 1332"/>
                  <a:gd name="T8" fmla="*/ 268 w 540"/>
                  <a:gd name="T9" fmla="*/ 1176 h 1332"/>
                  <a:gd name="T10" fmla="*/ 223 w 540"/>
                  <a:gd name="T11" fmla="*/ 1199 h 1332"/>
                  <a:gd name="T12" fmla="*/ 173 w 540"/>
                  <a:gd name="T13" fmla="*/ 1224 h 1332"/>
                  <a:gd name="T14" fmla="*/ 122 w 540"/>
                  <a:gd name="T15" fmla="*/ 1245 h 1332"/>
                  <a:gd name="T16" fmla="*/ 71 w 540"/>
                  <a:gd name="T17" fmla="*/ 1262 h 1332"/>
                  <a:gd name="T18" fmla="*/ 17 w 540"/>
                  <a:gd name="T19" fmla="*/ 1275 h 1332"/>
                  <a:gd name="T20" fmla="*/ 17 w 540"/>
                  <a:gd name="T21" fmla="*/ 1328 h 1332"/>
                  <a:gd name="T22" fmla="*/ 50 w 540"/>
                  <a:gd name="T23" fmla="*/ 1323 h 1332"/>
                  <a:gd name="T24" fmla="*/ 80 w 540"/>
                  <a:gd name="T25" fmla="*/ 1315 h 1332"/>
                  <a:gd name="T26" fmla="*/ 112 w 540"/>
                  <a:gd name="T27" fmla="*/ 1306 h 1332"/>
                  <a:gd name="T28" fmla="*/ 143 w 540"/>
                  <a:gd name="T29" fmla="*/ 1294 h 1332"/>
                  <a:gd name="T30" fmla="*/ 175 w 540"/>
                  <a:gd name="T31" fmla="*/ 1285 h 1332"/>
                  <a:gd name="T32" fmla="*/ 232 w 540"/>
                  <a:gd name="T33" fmla="*/ 1256 h 1332"/>
                  <a:gd name="T34" fmla="*/ 285 w 540"/>
                  <a:gd name="T35" fmla="*/ 1228 h 1332"/>
                  <a:gd name="T36" fmla="*/ 333 w 540"/>
                  <a:gd name="T37" fmla="*/ 1197 h 1332"/>
                  <a:gd name="T38" fmla="*/ 377 w 540"/>
                  <a:gd name="T39" fmla="*/ 1169 h 1332"/>
                  <a:gd name="T40" fmla="*/ 411 w 540"/>
                  <a:gd name="T41" fmla="*/ 1142 h 1332"/>
                  <a:gd name="T42" fmla="*/ 451 w 540"/>
                  <a:gd name="T43" fmla="*/ 1112 h 1332"/>
                  <a:gd name="T44" fmla="*/ 474 w 540"/>
                  <a:gd name="T45" fmla="*/ 1097 h 1332"/>
                  <a:gd name="T46" fmla="*/ 485 w 540"/>
                  <a:gd name="T47" fmla="*/ 2 h 1332"/>
                  <a:gd name="T48" fmla="*/ 485 w 540"/>
                  <a:gd name="T49" fmla="*/ 23 h 1332"/>
                  <a:gd name="T50" fmla="*/ 483 w 540"/>
                  <a:gd name="T51" fmla="*/ 53 h 1332"/>
                  <a:gd name="T52" fmla="*/ 481 w 540"/>
                  <a:gd name="T53" fmla="*/ 95 h 1332"/>
                  <a:gd name="T54" fmla="*/ 477 w 540"/>
                  <a:gd name="T55" fmla="*/ 144 h 1332"/>
                  <a:gd name="T56" fmla="*/ 474 w 540"/>
                  <a:gd name="T57" fmla="*/ 199 h 1332"/>
                  <a:gd name="T58" fmla="*/ 470 w 540"/>
                  <a:gd name="T59" fmla="*/ 260 h 1332"/>
                  <a:gd name="T60" fmla="*/ 466 w 540"/>
                  <a:gd name="T61" fmla="*/ 331 h 1332"/>
                  <a:gd name="T62" fmla="*/ 460 w 540"/>
                  <a:gd name="T63" fmla="*/ 401 h 1332"/>
                  <a:gd name="T64" fmla="*/ 457 w 540"/>
                  <a:gd name="T65" fmla="*/ 475 h 1332"/>
                  <a:gd name="T66" fmla="*/ 451 w 540"/>
                  <a:gd name="T67" fmla="*/ 549 h 1332"/>
                  <a:gd name="T68" fmla="*/ 447 w 540"/>
                  <a:gd name="T69" fmla="*/ 623 h 1332"/>
                  <a:gd name="T70" fmla="*/ 441 w 540"/>
                  <a:gd name="T71" fmla="*/ 696 h 1332"/>
                  <a:gd name="T72" fmla="*/ 437 w 540"/>
                  <a:gd name="T73" fmla="*/ 764 h 1332"/>
                  <a:gd name="T74" fmla="*/ 434 w 540"/>
                  <a:gd name="T75" fmla="*/ 829 h 1332"/>
                  <a:gd name="T76" fmla="*/ 432 w 540"/>
                  <a:gd name="T77" fmla="*/ 891 h 1332"/>
                  <a:gd name="T78" fmla="*/ 426 w 540"/>
                  <a:gd name="T79" fmla="*/ 943 h 1332"/>
                  <a:gd name="T80" fmla="*/ 424 w 540"/>
                  <a:gd name="T81" fmla="*/ 988 h 1332"/>
                  <a:gd name="T82" fmla="*/ 422 w 540"/>
                  <a:gd name="T83" fmla="*/ 1026 h 1332"/>
                  <a:gd name="T84" fmla="*/ 422 w 540"/>
                  <a:gd name="T85" fmla="*/ 1053 h 1332"/>
                  <a:gd name="T86" fmla="*/ 422 w 540"/>
                  <a:gd name="T87" fmla="*/ 1070 h 13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40"/>
                  <a:gd name="T133" fmla="*/ 0 h 1332"/>
                  <a:gd name="T134" fmla="*/ 540 w 540"/>
                  <a:gd name="T135" fmla="*/ 1332 h 133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40" h="1332">
                    <a:moveTo>
                      <a:pt x="422" y="1070"/>
                    </a:moveTo>
                    <a:lnTo>
                      <a:pt x="411" y="1076"/>
                    </a:lnTo>
                    <a:lnTo>
                      <a:pt x="399" y="1085"/>
                    </a:lnTo>
                    <a:lnTo>
                      <a:pt x="390" y="1091"/>
                    </a:lnTo>
                    <a:lnTo>
                      <a:pt x="382" y="1097"/>
                    </a:lnTo>
                    <a:lnTo>
                      <a:pt x="373" y="1104"/>
                    </a:lnTo>
                    <a:lnTo>
                      <a:pt x="365" y="1112"/>
                    </a:lnTo>
                    <a:lnTo>
                      <a:pt x="354" y="1117"/>
                    </a:lnTo>
                    <a:lnTo>
                      <a:pt x="342" y="1125"/>
                    </a:lnTo>
                    <a:lnTo>
                      <a:pt x="331" y="1133"/>
                    </a:lnTo>
                    <a:lnTo>
                      <a:pt x="320" y="1142"/>
                    </a:lnTo>
                    <a:lnTo>
                      <a:pt x="306" y="1150"/>
                    </a:lnTo>
                    <a:lnTo>
                      <a:pt x="295" y="1159"/>
                    </a:lnTo>
                    <a:lnTo>
                      <a:pt x="282" y="1167"/>
                    </a:lnTo>
                    <a:lnTo>
                      <a:pt x="268" y="1176"/>
                    </a:lnTo>
                    <a:lnTo>
                      <a:pt x="253" y="1184"/>
                    </a:lnTo>
                    <a:lnTo>
                      <a:pt x="238" y="1192"/>
                    </a:lnTo>
                    <a:lnTo>
                      <a:pt x="223" y="1199"/>
                    </a:lnTo>
                    <a:lnTo>
                      <a:pt x="208" y="1209"/>
                    </a:lnTo>
                    <a:lnTo>
                      <a:pt x="190" y="1214"/>
                    </a:lnTo>
                    <a:lnTo>
                      <a:pt x="173" y="1224"/>
                    </a:lnTo>
                    <a:lnTo>
                      <a:pt x="156" y="1230"/>
                    </a:lnTo>
                    <a:lnTo>
                      <a:pt x="141" y="1239"/>
                    </a:lnTo>
                    <a:lnTo>
                      <a:pt x="122" y="1245"/>
                    </a:lnTo>
                    <a:lnTo>
                      <a:pt x="105" y="1251"/>
                    </a:lnTo>
                    <a:lnTo>
                      <a:pt x="88" y="1256"/>
                    </a:lnTo>
                    <a:lnTo>
                      <a:pt x="71" y="1262"/>
                    </a:lnTo>
                    <a:lnTo>
                      <a:pt x="52" y="1266"/>
                    </a:lnTo>
                    <a:lnTo>
                      <a:pt x="35" y="1271"/>
                    </a:lnTo>
                    <a:lnTo>
                      <a:pt x="17" y="1275"/>
                    </a:lnTo>
                    <a:lnTo>
                      <a:pt x="0" y="1279"/>
                    </a:lnTo>
                    <a:lnTo>
                      <a:pt x="8" y="1332"/>
                    </a:lnTo>
                    <a:lnTo>
                      <a:pt x="17" y="1328"/>
                    </a:lnTo>
                    <a:lnTo>
                      <a:pt x="29" y="1327"/>
                    </a:lnTo>
                    <a:lnTo>
                      <a:pt x="38" y="1325"/>
                    </a:lnTo>
                    <a:lnTo>
                      <a:pt x="50" y="1323"/>
                    </a:lnTo>
                    <a:lnTo>
                      <a:pt x="59" y="1319"/>
                    </a:lnTo>
                    <a:lnTo>
                      <a:pt x="71" y="1317"/>
                    </a:lnTo>
                    <a:lnTo>
                      <a:pt x="80" y="1315"/>
                    </a:lnTo>
                    <a:lnTo>
                      <a:pt x="92" y="1313"/>
                    </a:lnTo>
                    <a:lnTo>
                      <a:pt x="101" y="1308"/>
                    </a:lnTo>
                    <a:lnTo>
                      <a:pt x="112" y="1306"/>
                    </a:lnTo>
                    <a:lnTo>
                      <a:pt x="122" y="1300"/>
                    </a:lnTo>
                    <a:lnTo>
                      <a:pt x="133" y="1298"/>
                    </a:lnTo>
                    <a:lnTo>
                      <a:pt x="143" y="1294"/>
                    </a:lnTo>
                    <a:lnTo>
                      <a:pt x="154" y="1290"/>
                    </a:lnTo>
                    <a:lnTo>
                      <a:pt x="164" y="1287"/>
                    </a:lnTo>
                    <a:lnTo>
                      <a:pt x="175" y="1285"/>
                    </a:lnTo>
                    <a:lnTo>
                      <a:pt x="194" y="1275"/>
                    </a:lnTo>
                    <a:lnTo>
                      <a:pt x="213" y="1266"/>
                    </a:lnTo>
                    <a:lnTo>
                      <a:pt x="232" y="1256"/>
                    </a:lnTo>
                    <a:lnTo>
                      <a:pt x="251" y="1247"/>
                    </a:lnTo>
                    <a:lnTo>
                      <a:pt x="268" y="1237"/>
                    </a:lnTo>
                    <a:lnTo>
                      <a:pt x="285" y="1228"/>
                    </a:lnTo>
                    <a:lnTo>
                      <a:pt x="303" y="1218"/>
                    </a:lnTo>
                    <a:lnTo>
                      <a:pt x="320" y="1209"/>
                    </a:lnTo>
                    <a:lnTo>
                      <a:pt x="333" y="1197"/>
                    </a:lnTo>
                    <a:lnTo>
                      <a:pt x="348" y="1188"/>
                    </a:lnTo>
                    <a:lnTo>
                      <a:pt x="361" y="1178"/>
                    </a:lnTo>
                    <a:lnTo>
                      <a:pt x="377" y="1169"/>
                    </a:lnTo>
                    <a:lnTo>
                      <a:pt x="388" y="1159"/>
                    </a:lnTo>
                    <a:lnTo>
                      <a:pt x="399" y="1152"/>
                    </a:lnTo>
                    <a:lnTo>
                      <a:pt x="411" y="1142"/>
                    </a:lnTo>
                    <a:lnTo>
                      <a:pt x="422" y="1137"/>
                    </a:lnTo>
                    <a:lnTo>
                      <a:pt x="437" y="1121"/>
                    </a:lnTo>
                    <a:lnTo>
                      <a:pt x="451" y="1112"/>
                    </a:lnTo>
                    <a:lnTo>
                      <a:pt x="460" y="1104"/>
                    </a:lnTo>
                    <a:lnTo>
                      <a:pt x="466" y="1102"/>
                    </a:lnTo>
                    <a:lnTo>
                      <a:pt x="474" y="1097"/>
                    </a:lnTo>
                    <a:lnTo>
                      <a:pt x="540" y="2"/>
                    </a:lnTo>
                    <a:lnTo>
                      <a:pt x="489" y="0"/>
                    </a:lnTo>
                    <a:lnTo>
                      <a:pt x="485" y="2"/>
                    </a:lnTo>
                    <a:lnTo>
                      <a:pt x="485" y="9"/>
                    </a:lnTo>
                    <a:lnTo>
                      <a:pt x="485" y="15"/>
                    </a:lnTo>
                    <a:lnTo>
                      <a:pt x="485" y="23"/>
                    </a:lnTo>
                    <a:lnTo>
                      <a:pt x="485" y="32"/>
                    </a:lnTo>
                    <a:lnTo>
                      <a:pt x="485" y="44"/>
                    </a:lnTo>
                    <a:lnTo>
                      <a:pt x="483" y="53"/>
                    </a:lnTo>
                    <a:lnTo>
                      <a:pt x="481" y="66"/>
                    </a:lnTo>
                    <a:lnTo>
                      <a:pt x="481" y="78"/>
                    </a:lnTo>
                    <a:lnTo>
                      <a:pt x="481" y="95"/>
                    </a:lnTo>
                    <a:lnTo>
                      <a:pt x="479" y="110"/>
                    </a:lnTo>
                    <a:lnTo>
                      <a:pt x="477" y="127"/>
                    </a:lnTo>
                    <a:lnTo>
                      <a:pt x="477" y="144"/>
                    </a:lnTo>
                    <a:lnTo>
                      <a:pt x="477" y="163"/>
                    </a:lnTo>
                    <a:lnTo>
                      <a:pt x="476" y="180"/>
                    </a:lnTo>
                    <a:lnTo>
                      <a:pt x="474" y="199"/>
                    </a:lnTo>
                    <a:lnTo>
                      <a:pt x="472" y="218"/>
                    </a:lnTo>
                    <a:lnTo>
                      <a:pt x="472" y="241"/>
                    </a:lnTo>
                    <a:lnTo>
                      <a:pt x="470" y="260"/>
                    </a:lnTo>
                    <a:lnTo>
                      <a:pt x="468" y="283"/>
                    </a:lnTo>
                    <a:lnTo>
                      <a:pt x="466" y="306"/>
                    </a:lnTo>
                    <a:lnTo>
                      <a:pt x="466" y="331"/>
                    </a:lnTo>
                    <a:lnTo>
                      <a:pt x="464" y="353"/>
                    </a:lnTo>
                    <a:lnTo>
                      <a:pt x="462" y="376"/>
                    </a:lnTo>
                    <a:lnTo>
                      <a:pt x="460" y="401"/>
                    </a:lnTo>
                    <a:lnTo>
                      <a:pt x="460" y="426"/>
                    </a:lnTo>
                    <a:lnTo>
                      <a:pt x="458" y="450"/>
                    </a:lnTo>
                    <a:lnTo>
                      <a:pt x="457" y="475"/>
                    </a:lnTo>
                    <a:lnTo>
                      <a:pt x="455" y="500"/>
                    </a:lnTo>
                    <a:lnTo>
                      <a:pt x="455" y="526"/>
                    </a:lnTo>
                    <a:lnTo>
                      <a:pt x="451" y="549"/>
                    </a:lnTo>
                    <a:lnTo>
                      <a:pt x="451" y="574"/>
                    </a:lnTo>
                    <a:lnTo>
                      <a:pt x="447" y="599"/>
                    </a:lnTo>
                    <a:lnTo>
                      <a:pt x="447" y="623"/>
                    </a:lnTo>
                    <a:lnTo>
                      <a:pt x="445" y="646"/>
                    </a:lnTo>
                    <a:lnTo>
                      <a:pt x="443" y="671"/>
                    </a:lnTo>
                    <a:lnTo>
                      <a:pt x="441" y="696"/>
                    </a:lnTo>
                    <a:lnTo>
                      <a:pt x="441" y="720"/>
                    </a:lnTo>
                    <a:lnTo>
                      <a:pt x="439" y="741"/>
                    </a:lnTo>
                    <a:lnTo>
                      <a:pt x="437" y="764"/>
                    </a:lnTo>
                    <a:lnTo>
                      <a:pt x="436" y="785"/>
                    </a:lnTo>
                    <a:lnTo>
                      <a:pt x="436" y="808"/>
                    </a:lnTo>
                    <a:lnTo>
                      <a:pt x="434" y="829"/>
                    </a:lnTo>
                    <a:lnTo>
                      <a:pt x="432" y="849"/>
                    </a:lnTo>
                    <a:lnTo>
                      <a:pt x="432" y="870"/>
                    </a:lnTo>
                    <a:lnTo>
                      <a:pt x="432" y="891"/>
                    </a:lnTo>
                    <a:lnTo>
                      <a:pt x="430" y="908"/>
                    </a:lnTo>
                    <a:lnTo>
                      <a:pt x="428" y="926"/>
                    </a:lnTo>
                    <a:lnTo>
                      <a:pt x="426" y="943"/>
                    </a:lnTo>
                    <a:lnTo>
                      <a:pt x="426" y="960"/>
                    </a:lnTo>
                    <a:lnTo>
                      <a:pt x="424" y="973"/>
                    </a:lnTo>
                    <a:lnTo>
                      <a:pt x="424" y="988"/>
                    </a:lnTo>
                    <a:lnTo>
                      <a:pt x="424" y="1002"/>
                    </a:lnTo>
                    <a:lnTo>
                      <a:pt x="424" y="1017"/>
                    </a:lnTo>
                    <a:lnTo>
                      <a:pt x="422" y="1026"/>
                    </a:lnTo>
                    <a:lnTo>
                      <a:pt x="422" y="1036"/>
                    </a:lnTo>
                    <a:lnTo>
                      <a:pt x="422" y="1043"/>
                    </a:lnTo>
                    <a:lnTo>
                      <a:pt x="422" y="1053"/>
                    </a:lnTo>
                    <a:lnTo>
                      <a:pt x="422" y="1064"/>
                    </a:lnTo>
                    <a:lnTo>
                      <a:pt x="422" y="107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1726" y="2328"/>
                <a:ext cx="318" cy="153"/>
              </a:xfrm>
              <a:custGeom>
                <a:avLst/>
                <a:gdLst>
                  <a:gd name="T0" fmla="*/ 59 w 635"/>
                  <a:gd name="T1" fmla="*/ 70 h 308"/>
                  <a:gd name="T2" fmla="*/ 99 w 635"/>
                  <a:gd name="T3" fmla="*/ 67 h 308"/>
                  <a:gd name="T4" fmla="*/ 135 w 635"/>
                  <a:gd name="T5" fmla="*/ 65 h 308"/>
                  <a:gd name="T6" fmla="*/ 177 w 635"/>
                  <a:gd name="T7" fmla="*/ 65 h 308"/>
                  <a:gd name="T8" fmla="*/ 223 w 635"/>
                  <a:gd name="T9" fmla="*/ 67 h 308"/>
                  <a:gd name="T10" fmla="*/ 274 w 635"/>
                  <a:gd name="T11" fmla="*/ 72 h 308"/>
                  <a:gd name="T12" fmla="*/ 325 w 635"/>
                  <a:gd name="T13" fmla="*/ 84 h 308"/>
                  <a:gd name="T14" fmla="*/ 373 w 635"/>
                  <a:gd name="T15" fmla="*/ 99 h 308"/>
                  <a:gd name="T16" fmla="*/ 422 w 635"/>
                  <a:gd name="T17" fmla="*/ 122 h 308"/>
                  <a:gd name="T18" fmla="*/ 464 w 635"/>
                  <a:gd name="T19" fmla="*/ 148 h 308"/>
                  <a:gd name="T20" fmla="*/ 491 w 635"/>
                  <a:gd name="T21" fmla="*/ 179 h 308"/>
                  <a:gd name="T22" fmla="*/ 483 w 635"/>
                  <a:gd name="T23" fmla="*/ 217 h 308"/>
                  <a:gd name="T24" fmla="*/ 456 w 635"/>
                  <a:gd name="T25" fmla="*/ 234 h 308"/>
                  <a:gd name="T26" fmla="*/ 415 w 635"/>
                  <a:gd name="T27" fmla="*/ 243 h 308"/>
                  <a:gd name="T28" fmla="*/ 363 w 635"/>
                  <a:gd name="T29" fmla="*/ 247 h 308"/>
                  <a:gd name="T30" fmla="*/ 314 w 635"/>
                  <a:gd name="T31" fmla="*/ 243 h 308"/>
                  <a:gd name="T32" fmla="*/ 282 w 635"/>
                  <a:gd name="T33" fmla="*/ 240 h 308"/>
                  <a:gd name="T34" fmla="*/ 247 w 635"/>
                  <a:gd name="T35" fmla="*/ 232 h 308"/>
                  <a:gd name="T36" fmla="*/ 215 w 635"/>
                  <a:gd name="T37" fmla="*/ 222 h 308"/>
                  <a:gd name="T38" fmla="*/ 181 w 635"/>
                  <a:gd name="T39" fmla="*/ 209 h 308"/>
                  <a:gd name="T40" fmla="*/ 148 w 635"/>
                  <a:gd name="T41" fmla="*/ 196 h 308"/>
                  <a:gd name="T42" fmla="*/ 114 w 635"/>
                  <a:gd name="T43" fmla="*/ 179 h 308"/>
                  <a:gd name="T44" fmla="*/ 84 w 635"/>
                  <a:gd name="T45" fmla="*/ 158 h 308"/>
                  <a:gd name="T46" fmla="*/ 17 w 635"/>
                  <a:gd name="T47" fmla="*/ 120 h 308"/>
                  <a:gd name="T48" fmla="*/ 2 w 635"/>
                  <a:gd name="T49" fmla="*/ 148 h 308"/>
                  <a:gd name="T50" fmla="*/ 2 w 635"/>
                  <a:gd name="T51" fmla="*/ 190 h 308"/>
                  <a:gd name="T52" fmla="*/ 15 w 635"/>
                  <a:gd name="T53" fmla="*/ 226 h 308"/>
                  <a:gd name="T54" fmla="*/ 40 w 635"/>
                  <a:gd name="T55" fmla="*/ 253 h 308"/>
                  <a:gd name="T56" fmla="*/ 74 w 635"/>
                  <a:gd name="T57" fmla="*/ 274 h 308"/>
                  <a:gd name="T58" fmla="*/ 120 w 635"/>
                  <a:gd name="T59" fmla="*/ 289 h 308"/>
                  <a:gd name="T60" fmla="*/ 169 w 635"/>
                  <a:gd name="T61" fmla="*/ 297 h 308"/>
                  <a:gd name="T62" fmla="*/ 226 w 635"/>
                  <a:gd name="T63" fmla="*/ 304 h 308"/>
                  <a:gd name="T64" fmla="*/ 283 w 635"/>
                  <a:gd name="T65" fmla="*/ 306 h 308"/>
                  <a:gd name="T66" fmla="*/ 342 w 635"/>
                  <a:gd name="T67" fmla="*/ 306 h 308"/>
                  <a:gd name="T68" fmla="*/ 399 w 635"/>
                  <a:gd name="T69" fmla="*/ 300 h 308"/>
                  <a:gd name="T70" fmla="*/ 454 w 635"/>
                  <a:gd name="T71" fmla="*/ 295 h 308"/>
                  <a:gd name="T72" fmla="*/ 504 w 635"/>
                  <a:gd name="T73" fmla="*/ 285 h 308"/>
                  <a:gd name="T74" fmla="*/ 548 w 635"/>
                  <a:gd name="T75" fmla="*/ 276 h 308"/>
                  <a:gd name="T76" fmla="*/ 597 w 635"/>
                  <a:gd name="T77" fmla="*/ 253 h 308"/>
                  <a:gd name="T78" fmla="*/ 627 w 635"/>
                  <a:gd name="T79" fmla="*/ 226 h 308"/>
                  <a:gd name="T80" fmla="*/ 633 w 635"/>
                  <a:gd name="T81" fmla="*/ 192 h 308"/>
                  <a:gd name="T82" fmla="*/ 610 w 635"/>
                  <a:gd name="T83" fmla="*/ 150 h 308"/>
                  <a:gd name="T84" fmla="*/ 570 w 635"/>
                  <a:gd name="T85" fmla="*/ 118 h 308"/>
                  <a:gd name="T86" fmla="*/ 544 w 635"/>
                  <a:gd name="T87" fmla="*/ 101 h 308"/>
                  <a:gd name="T88" fmla="*/ 510 w 635"/>
                  <a:gd name="T89" fmla="*/ 82 h 308"/>
                  <a:gd name="T90" fmla="*/ 477 w 635"/>
                  <a:gd name="T91" fmla="*/ 65 h 308"/>
                  <a:gd name="T92" fmla="*/ 441 w 635"/>
                  <a:gd name="T93" fmla="*/ 51 h 308"/>
                  <a:gd name="T94" fmla="*/ 407 w 635"/>
                  <a:gd name="T95" fmla="*/ 38 h 308"/>
                  <a:gd name="T96" fmla="*/ 375 w 635"/>
                  <a:gd name="T97" fmla="*/ 29 h 308"/>
                  <a:gd name="T98" fmla="*/ 333 w 635"/>
                  <a:gd name="T99" fmla="*/ 17 h 308"/>
                  <a:gd name="T100" fmla="*/ 289 w 635"/>
                  <a:gd name="T101" fmla="*/ 8 h 308"/>
                  <a:gd name="T102" fmla="*/ 251 w 635"/>
                  <a:gd name="T103" fmla="*/ 4 h 308"/>
                  <a:gd name="T104" fmla="*/ 213 w 635"/>
                  <a:gd name="T105" fmla="*/ 0 h 308"/>
                  <a:gd name="T106" fmla="*/ 177 w 635"/>
                  <a:gd name="T107" fmla="*/ 0 h 308"/>
                  <a:gd name="T108" fmla="*/ 137 w 635"/>
                  <a:gd name="T109" fmla="*/ 6 h 308"/>
                  <a:gd name="T110" fmla="*/ 90 w 635"/>
                  <a:gd name="T111" fmla="*/ 27 h 308"/>
                  <a:gd name="T112" fmla="*/ 55 w 635"/>
                  <a:gd name="T113" fmla="*/ 59 h 30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35"/>
                  <a:gd name="T172" fmla="*/ 0 h 308"/>
                  <a:gd name="T173" fmla="*/ 635 w 635"/>
                  <a:gd name="T174" fmla="*/ 308 h 30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35" h="308">
                    <a:moveTo>
                      <a:pt x="50" y="74"/>
                    </a:moveTo>
                    <a:lnTo>
                      <a:pt x="52" y="72"/>
                    </a:lnTo>
                    <a:lnTo>
                      <a:pt x="59" y="70"/>
                    </a:lnTo>
                    <a:lnTo>
                      <a:pt x="71" y="68"/>
                    </a:lnTo>
                    <a:lnTo>
                      <a:pt x="90" y="68"/>
                    </a:lnTo>
                    <a:lnTo>
                      <a:pt x="99" y="67"/>
                    </a:lnTo>
                    <a:lnTo>
                      <a:pt x="110" y="67"/>
                    </a:lnTo>
                    <a:lnTo>
                      <a:pt x="122" y="65"/>
                    </a:lnTo>
                    <a:lnTo>
                      <a:pt x="135" y="65"/>
                    </a:lnTo>
                    <a:lnTo>
                      <a:pt x="147" y="65"/>
                    </a:lnTo>
                    <a:lnTo>
                      <a:pt x="162" y="65"/>
                    </a:lnTo>
                    <a:lnTo>
                      <a:pt x="177" y="65"/>
                    </a:lnTo>
                    <a:lnTo>
                      <a:pt x="194" y="67"/>
                    </a:lnTo>
                    <a:lnTo>
                      <a:pt x="207" y="67"/>
                    </a:lnTo>
                    <a:lnTo>
                      <a:pt x="223" y="67"/>
                    </a:lnTo>
                    <a:lnTo>
                      <a:pt x="240" y="68"/>
                    </a:lnTo>
                    <a:lnTo>
                      <a:pt x="257" y="70"/>
                    </a:lnTo>
                    <a:lnTo>
                      <a:pt x="274" y="72"/>
                    </a:lnTo>
                    <a:lnTo>
                      <a:pt x="291" y="76"/>
                    </a:lnTo>
                    <a:lnTo>
                      <a:pt x="308" y="78"/>
                    </a:lnTo>
                    <a:lnTo>
                      <a:pt x="325" y="84"/>
                    </a:lnTo>
                    <a:lnTo>
                      <a:pt x="340" y="87"/>
                    </a:lnTo>
                    <a:lnTo>
                      <a:pt x="358" y="93"/>
                    </a:lnTo>
                    <a:lnTo>
                      <a:pt x="373" y="99"/>
                    </a:lnTo>
                    <a:lnTo>
                      <a:pt x="390" y="106"/>
                    </a:lnTo>
                    <a:lnTo>
                      <a:pt x="405" y="112"/>
                    </a:lnTo>
                    <a:lnTo>
                      <a:pt x="422" y="122"/>
                    </a:lnTo>
                    <a:lnTo>
                      <a:pt x="437" y="129"/>
                    </a:lnTo>
                    <a:lnTo>
                      <a:pt x="453" y="141"/>
                    </a:lnTo>
                    <a:lnTo>
                      <a:pt x="464" y="148"/>
                    </a:lnTo>
                    <a:lnTo>
                      <a:pt x="475" y="160"/>
                    </a:lnTo>
                    <a:lnTo>
                      <a:pt x="483" y="167"/>
                    </a:lnTo>
                    <a:lnTo>
                      <a:pt x="491" y="179"/>
                    </a:lnTo>
                    <a:lnTo>
                      <a:pt x="494" y="194"/>
                    </a:lnTo>
                    <a:lnTo>
                      <a:pt x="491" y="211"/>
                    </a:lnTo>
                    <a:lnTo>
                      <a:pt x="483" y="217"/>
                    </a:lnTo>
                    <a:lnTo>
                      <a:pt x="477" y="222"/>
                    </a:lnTo>
                    <a:lnTo>
                      <a:pt x="466" y="228"/>
                    </a:lnTo>
                    <a:lnTo>
                      <a:pt x="456" y="234"/>
                    </a:lnTo>
                    <a:lnTo>
                      <a:pt x="443" y="238"/>
                    </a:lnTo>
                    <a:lnTo>
                      <a:pt x="430" y="241"/>
                    </a:lnTo>
                    <a:lnTo>
                      <a:pt x="415" y="243"/>
                    </a:lnTo>
                    <a:lnTo>
                      <a:pt x="401" y="247"/>
                    </a:lnTo>
                    <a:lnTo>
                      <a:pt x="382" y="247"/>
                    </a:lnTo>
                    <a:lnTo>
                      <a:pt x="363" y="247"/>
                    </a:lnTo>
                    <a:lnTo>
                      <a:pt x="344" y="245"/>
                    </a:lnTo>
                    <a:lnTo>
                      <a:pt x="325" y="245"/>
                    </a:lnTo>
                    <a:lnTo>
                      <a:pt x="314" y="243"/>
                    </a:lnTo>
                    <a:lnTo>
                      <a:pt x="302" y="241"/>
                    </a:lnTo>
                    <a:lnTo>
                      <a:pt x="291" y="240"/>
                    </a:lnTo>
                    <a:lnTo>
                      <a:pt x="282" y="240"/>
                    </a:lnTo>
                    <a:lnTo>
                      <a:pt x="270" y="236"/>
                    </a:lnTo>
                    <a:lnTo>
                      <a:pt x="259" y="234"/>
                    </a:lnTo>
                    <a:lnTo>
                      <a:pt x="247" y="232"/>
                    </a:lnTo>
                    <a:lnTo>
                      <a:pt x="238" y="230"/>
                    </a:lnTo>
                    <a:lnTo>
                      <a:pt x="226" y="226"/>
                    </a:lnTo>
                    <a:lnTo>
                      <a:pt x="215" y="222"/>
                    </a:lnTo>
                    <a:lnTo>
                      <a:pt x="204" y="219"/>
                    </a:lnTo>
                    <a:lnTo>
                      <a:pt x="192" y="215"/>
                    </a:lnTo>
                    <a:lnTo>
                      <a:pt x="181" y="209"/>
                    </a:lnTo>
                    <a:lnTo>
                      <a:pt x="169" y="205"/>
                    </a:lnTo>
                    <a:lnTo>
                      <a:pt x="158" y="200"/>
                    </a:lnTo>
                    <a:lnTo>
                      <a:pt x="148" y="196"/>
                    </a:lnTo>
                    <a:lnTo>
                      <a:pt x="137" y="190"/>
                    </a:lnTo>
                    <a:lnTo>
                      <a:pt x="126" y="184"/>
                    </a:lnTo>
                    <a:lnTo>
                      <a:pt x="114" y="179"/>
                    </a:lnTo>
                    <a:lnTo>
                      <a:pt x="105" y="173"/>
                    </a:lnTo>
                    <a:lnTo>
                      <a:pt x="93" y="165"/>
                    </a:lnTo>
                    <a:lnTo>
                      <a:pt x="84" y="158"/>
                    </a:lnTo>
                    <a:lnTo>
                      <a:pt x="74" y="150"/>
                    </a:lnTo>
                    <a:lnTo>
                      <a:pt x="65" y="144"/>
                    </a:lnTo>
                    <a:lnTo>
                      <a:pt x="17" y="120"/>
                    </a:lnTo>
                    <a:lnTo>
                      <a:pt x="12" y="129"/>
                    </a:lnTo>
                    <a:lnTo>
                      <a:pt x="6" y="139"/>
                    </a:lnTo>
                    <a:lnTo>
                      <a:pt x="2" y="148"/>
                    </a:lnTo>
                    <a:lnTo>
                      <a:pt x="2" y="158"/>
                    </a:lnTo>
                    <a:lnTo>
                      <a:pt x="0" y="173"/>
                    </a:lnTo>
                    <a:lnTo>
                      <a:pt x="2" y="190"/>
                    </a:lnTo>
                    <a:lnTo>
                      <a:pt x="4" y="203"/>
                    </a:lnTo>
                    <a:lnTo>
                      <a:pt x="10" y="217"/>
                    </a:lnTo>
                    <a:lnTo>
                      <a:pt x="15" y="226"/>
                    </a:lnTo>
                    <a:lnTo>
                      <a:pt x="23" y="238"/>
                    </a:lnTo>
                    <a:lnTo>
                      <a:pt x="29" y="245"/>
                    </a:lnTo>
                    <a:lnTo>
                      <a:pt x="40" y="253"/>
                    </a:lnTo>
                    <a:lnTo>
                      <a:pt x="50" y="260"/>
                    </a:lnTo>
                    <a:lnTo>
                      <a:pt x="63" y="268"/>
                    </a:lnTo>
                    <a:lnTo>
                      <a:pt x="74" y="274"/>
                    </a:lnTo>
                    <a:lnTo>
                      <a:pt x="90" y="279"/>
                    </a:lnTo>
                    <a:lnTo>
                      <a:pt x="103" y="283"/>
                    </a:lnTo>
                    <a:lnTo>
                      <a:pt x="120" y="289"/>
                    </a:lnTo>
                    <a:lnTo>
                      <a:pt x="135" y="291"/>
                    </a:lnTo>
                    <a:lnTo>
                      <a:pt x="152" y="295"/>
                    </a:lnTo>
                    <a:lnTo>
                      <a:pt x="169" y="297"/>
                    </a:lnTo>
                    <a:lnTo>
                      <a:pt x="188" y="300"/>
                    </a:lnTo>
                    <a:lnTo>
                      <a:pt x="205" y="302"/>
                    </a:lnTo>
                    <a:lnTo>
                      <a:pt x="226" y="304"/>
                    </a:lnTo>
                    <a:lnTo>
                      <a:pt x="245" y="306"/>
                    </a:lnTo>
                    <a:lnTo>
                      <a:pt x="266" y="308"/>
                    </a:lnTo>
                    <a:lnTo>
                      <a:pt x="283" y="306"/>
                    </a:lnTo>
                    <a:lnTo>
                      <a:pt x="304" y="306"/>
                    </a:lnTo>
                    <a:lnTo>
                      <a:pt x="321" y="306"/>
                    </a:lnTo>
                    <a:lnTo>
                      <a:pt x="342" y="306"/>
                    </a:lnTo>
                    <a:lnTo>
                      <a:pt x="361" y="304"/>
                    </a:lnTo>
                    <a:lnTo>
                      <a:pt x="380" y="302"/>
                    </a:lnTo>
                    <a:lnTo>
                      <a:pt x="399" y="300"/>
                    </a:lnTo>
                    <a:lnTo>
                      <a:pt x="420" y="300"/>
                    </a:lnTo>
                    <a:lnTo>
                      <a:pt x="437" y="297"/>
                    </a:lnTo>
                    <a:lnTo>
                      <a:pt x="454" y="295"/>
                    </a:lnTo>
                    <a:lnTo>
                      <a:pt x="472" y="291"/>
                    </a:lnTo>
                    <a:lnTo>
                      <a:pt x="489" y="289"/>
                    </a:lnTo>
                    <a:lnTo>
                      <a:pt x="504" y="285"/>
                    </a:lnTo>
                    <a:lnTo>
                      <a:pt x="519" y="281"/>
                    </a:lnTo>
                    <a:lnTo>
                      <a:pt x="532" y="278"/>
                    </a:lnTo>
                    <a:lnTo>
                      <a:pt x="548" y="276"/>
                    </a:lnTo>
                    <a:lnTo>
                      <a:pt x="567" y="268"/>
                    </a:lnTo>
                    <a:lnTo>
                      <a:pt x="584" y="260"/>
                    </a:lnTo>
                    <a:lnTo>
                      <a:pt x="597" y="253"/>
                    </a:lnTo>
                    <a:lnTo>
                      <a:pt x="610" y="245"/>
                    </a:lnTo>
                    <a:lnTo>
                      <a:pt x="620" y="236"/>
                    </a:lnTo>
                    <a:lnTo>
                      <a:pt x="627" y="226"/>
                    </a:lnTo>
                    <a:lnTo>
                      <a:pt x="631" y="217"/>
                    </a:lnTo>
                    <a:lnTo>
                      <a:pt x="635" y="207"/>
                    </a:lnTo>
                    <a:lnTo>
                      <a:pt x="633" y="192"/>
                    </a:lnTo>
                    <a:lnTo>
                      <a:pt x="629" y="179"/>
                    </a:lnTo>
                    <a:lnTo>
                      <a:pt x="620" y="163"/>
                    </a:lnTo>
                    <a:lnTo>
                      <a:pt x="610" y="150"/>
                    </a:lnTo>
                    <a:lnTo>
                      <a:pt x="595" y="137"/>
                    </a:lnTo>
                    <a:lnTo>
                      <a:pt x="580" y="124"/>
                    </a:lnTo>
                    <a:lnTo>
                      <a:pt x="570" y="118"/>
                    </a:lnTo>
                    <a:lnTo>
                      <a:pt x="561" y="112"/>
                    </a:lnTo>
                    <a:lnTo>
                      <a:pt x="551" y="106"/>
                    </a:lnTo>
                    <a:lnTo>
                      <a:pt x="544" y="101"/>
                    </a:lnTo>
                    <a:lnTo>
                      <a:pt x="532" y="93"/>
                    </a:lnTo>
                    <a:lnTo>
                      <a:pt x="521" y="87"/>
                    </a:lnTo>
                    <a:lnTo>
                      <a:pt x="510" y="82"/>
                    </a:lnTo>
                    <a:lnTo>
                      <a:pt x="500" y="76"/>
                    </a:lnTo>
                    <a:lnTo>
                      <a:pt x="489" y="70"/>
                    </a:lnTo>
                    <a:lnTo>
                      <a:pt x="477" y="65"/>
                    </a:lnTo>
                    <a:lnTo>
                      <a:pt x="466" y="61"/>
                    </a:lnTo>
                    <a:lnTo>
                      <a:pt x="454" y="57"/>
                    </a:lnTo>
                    <a:lnTo>
                      <a:pt x="441" y="51"/>
                    </a:lnTo>
                    <a:lnTo>
                      <a:pt x="430" y="46"/>
                    </a:lnTo>
                    <a:lnTo>
                      <a:pt x="418" y="42"/>
                    </a:lnTo>
                    <a:lnTo>
                      <a:pt x="407" y="38"/>
                    </a:lnTo>
                    <a:lnTo>
                      <a:pt x="396" y="34"/>
                    </a:lnTo>
                    <a:lnTo>
                      <a:pt x="384" y="32"/>
                    </a:lnTo>
                    <a:lnTo>
                      <a:pt x="375" y="29"/>
                    </a:lnTo>
                    <a:lnTo>
                      <a:pt x="365" y="27"/>
                    </a:lnTo>
                    <a:lnTo>
                      <a:pt x="348" y="21"/>
                    </a:lnTo>
                    <a:lnTo>
                      <a:pt x="333" y="17"/>
                    </a:lnTo>
                    <a:lnTo>
                      <a:pt x="318" y="13"/>
                    </a:lnTo>
                    <a:lnTo>
                      <a:pt x="304" y="11"/>
                    </a:lnTo>
                    <a:lnTo>
                      <a:pt x="289" y="8"/>
                    </a:lnTo>
                    <a:lnTo>
                      <a:pt x="276" y="6"/>
                    </a:lnTo>
                    <a:lnTo>
                      <a:pt x="263" y="4"/>
                    </a:lnTo>
                    <a:lnTo>
                      <a:pt x="251" y="4"/>
                    </a:lnTo>
                    <a:lnTo>
                      <a:pt x="238" y="2"/>
                    </a:lnTo>
                    <a:lnTo>
                      <a:pt x="224" y="0"/>
                    </a:lnTo>
                    <a:lnTo>
                      <a:pt x="213" y="0"/>
                    </a:lnTo>
                    <a:lnTo>
                      <a:pt x="202" y="0"/>
                    </a:lnTo>
                    <a:lnTo>
                      <a:pt x="188" y="0"/>
                    </a:lnTo>
                    <a:lnTo>
                      <a:pt x="177" y="0"/>
                    </a:lnTo>
                    <a:lnTo>
                      <a:pt x="167" y="2"/>
                    </a:lnTo>
                    <a:lnTo>
                      <a:pt x="158" y="4"/>
                    </a:lnTo>
                    <a:lnTo>
                      <a:pt x="137" y="6"/>
                    </a:lnTo>
                    <a:lnTo>
                      <a:pt x="120" y="11"/>
                    </a:lnTo>
                    <a:lnTo>
                      <a:pt x="103" y="17"/>
                    </a:lnTo>
                    <a:lnTo>
                      <a:pt x="90" y="27"/>
                    </a:lnTo>
                    <a:lnTo>
                      <a:pt x="74" y="34"/>
                    </a:lnTo>
                    <a:lnTo>
                      <a:pt x="65" y="48"/>
                    </a:lnTo>
                    <a:lnTo>
                      <a:pt x="55" y="59"/>
                    </a:lnTo>
                    <a:lnTo>
                      <a:pt x="50" y="74"/>
                    </a:lnTo>
                    <a:close/>
                  </a:path>
                </a:pathLst>
              </a:custGeom>
              <a:solidFill>
                <a:srgbClr val="E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154" y="3249"/>
                <a:ext cx="766" cy="68"/>
              </a:xfrm>
              <a:custGeom>
                <a:avLst/>
                <a:gdLst>
                  <a:gd name="T0" fmla="*/ 46 w 1532"/>
                  <a:gd name="T1" fmla="*/ 60 h 136"/>
                  <a:gd name="T2" fmla="*/ 116 w 1532"/>
                  <a:gd name="T3" fmla="*/ 72 h 136"/>
                  <a:gd name="T4" fmla="*/ 190 w 1532"/>
                  <a:gd name="T5" fmla="*/ 85 h 136"/>
                  <a:gd name="T6" fmla="*/ 263 w 1532"/>
                  <a:gd name="T7" fmla="*/ 95 h 136"/>
                  <a:gd name="T8" fmla="*/ 335 w 1532"/>
                  <a:gd name="T9" fmla="*/ 104 h 136"/>
                  <a:gd name="T10" fmla="*/ 405 w 1532"/>
                  <a:gd name="T11" fmla="*/ 112 h 136"/>
                  <a:gd name="T12" fmla="*/ 479 w 1532"/>
                  <a:gd name="T13" fmla="*/ 119 h 136"/>
                  <a:gd name="T14" fmla="*/ 552 w 1532"/>
                  <a:gd name="T15" fmla="*/ 123 h 136"/>
                  <a:gd name="T16" fmla="*/ 626 w 1532"/>
                  <a:gd name="T17" fmla="*/ 129 h 136"/>
                  <a:gd name="T18" fmla="*/ 698 w 1532"/>
                  <a:gd name="T19" fmla="*/ 131 h 136"/>
                  <a:gd name="T20" fmla="*/ 774 w 1532"/>
                  <a:gd name="T21" fmla="*/ 136 h 136"/>
                  <a:gd name="T22" fmla="*/ 844 w 1532"/>
                  <a:gd name="T23" fmla="*/ 135 h 136"/>
                  <a:gd name="T24" fmla="*/ 916 w 1532"/>
                  <a:gd name="T25" fmla="*/ 135 h 136"/>
                  <a:gd name="T26" fmla="*/ 989 w 1532"/>
                  <a:gd name="T27" fmla="*/ 133 h 136"/>
                  <a:gd name="T28" fmla="*/ 1063 w 1532"/>
                  <a:gd name="T29" fmla="*/ 131 h 136"/>
                  <a:gd name="T30" fmla="*/ 1135 w 1532"/>
                  <a:gd name="T31" fmla="*/ 127 h 136"/>
                  <a:gd name="T32" fmla="*/ 1205 w 1532"/>
                  <a:gd name="T33" fmla="*/ 121 h 136"/>
                  <a:gd name="T34" fmla="*/ 1276 w 1532"/>
                  <a:gd name="T35" fmla="*/ 114 h 136"/>
                  <a:gd name="T36" fmla="*/ 1348 w 1532"/>
                  <a:gd name="T37" fmla="*/ 108 h 136"/>
                  <a:gd name="T38" fmla="*/ 1416 w 1532"/>
                  <a:gd name="T39" fmla="*/ 97 h 136"/>
                  <a:gd name="T40" fmla="*/ 1485 w 1532"/>
                  <a:gd name="T41" fmla="*/ 89 h 136"/>
                  <a:gd name="T42" fmla="*/ 1523 w 1532"/>
                  <a:gd name="T43" fmla="*/ 30 h 136"/>
                  <a:gd name="T44" fmla="*/ 1454 w 1532"/>
                  <a:gd name="T45" fmla="*/ 38 h 136"/>
                  <a:gd name="T46" fmla="*/ 1386 w 1532"/>
                  <a:gd name="T47" fmla="*/ 47 h 136"/>
                  <a:gd name="T48" fmla="*/ 1316 w 1532"/>
                  <a:gd name="T49" fmla="*/ 57 h 136"/>
                  <a:gd name="T50" fmla="*/ 1247 w 1532"/>
                  <a:gd name="T51" fmla="*/ 64 h 136"/>
                  <a:gd name="T52" fmla="*/ 1177 w 1532"/>
                  <a:gd name="T53" fmla="*/ 68 h 136"/>
                  <a:gd name="T54" fmla="*/ 1105 w 1532"/>
                  <a:gd name="T55" fmla="*/ 74 h 136"/>
                  <a:gd name="T56" fmla="*/ 1034 w 1532"/>
                  <a:gd name="T57" fmla="*/ 76 h 136"/>
                  <a:gd name="T58" fmla="*/ 964 w 1532"/>
                  <a:gd name="T59" fmla="*/ 81 h 136"/>
                  <a:gd name="T60" fmla="*/ 892 w 1532"/>
                  <a:gd name="T61" fmla="*/ 81 h 136"/>
                  <a:gd name="T62" fmla="*/ 820 w 1532"/>
                  <a:gd name="T63" fmla="*/ 81 h 136"/>
                  <a:gd name="T64" fmla="*/ 749 w 1532"/>
                  <a:gd name="T65" fmla="*/ 81 h 136"/>
                  <a:gd name="T66" fmla="*/ 677 w 1532"/>
                  <a:gd name="T67" fmla="*/ 78 h 136"/>
                  <a:gd name="T68" fmla="*/ 603 w 1532"/>
                  <a:gd name="T69" fmla="*/ 74 h 136"/>
                  <a:gd name="T70" fmla="*/ 531 w 1532"/>
                  <a:gd name="T71" fmla="*/ 70 h 136"/>
                  <a:gd name="T72" fmla="*/ 458 w 1532"/>
                  <a:gd name="T73" fmla="*/ 62 h 136"/>
                  <a:gd name="T74" fmla="*/ 390 w 1532"/>
                  <a:gd name="T75" fmla="*/ 57 h 136"/>
                  <a:gd name="T76" fmla="*/ 316 w 1532"/>
                  <a:gd name="T77" fmla="*/ 45 h 136"/>
                  <a:gd name="T78" fmla="*/ 246 w 1532"/>
                  <a:gd name="T79" fmla="*/ 38 h 136"/>
                  <a:gd name="T80" fmla="*/ 173 w 1532"/>
                  <a:gd name="T81" fmla="*/ 26 h 136"/>
                  <a:gd name="T82" fmla="*/ 103 w 1532"/>
                  <a:gd name="T83" fmla="*/ 15 h 136"/>
                  <a:gd name="T84" fmla="*/ 33 w 1532"/>
                  <a:gd name="T85" fmla="*/ 3 h 136"/>
                  <a:gd name="T86" fmla="*/ 0 w 1532"/>
                  <a:gd name="T87" fmla="*/ 53 h 1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532"/>
                  <a:gd name="T133" fmla="*/ 0 h 136"/>
                  <a:gd name="T134" fmla="*/ 1532 w 1532"/>
                  <a:gd name="T135" fmla="*/ 136 h 1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532" h="136">
                    <a:moveTo>
                      <a:pt x="0" y="53"/>
                    </a:moveTo>
                    <a:lnTo>
                      <a:pt x="23" y="57"/>
                    </a:lnTo>
                    <a:lnTo>
                      <a:pt x="46" y="60"/>
                    </a:lnTo>
                    <a:lnTo>
                      <a:pt x="69" y="64"/>
                    </a:lnTo>
                    <a:lnTo>
                      <a:pt x="93" y="68"/>
                    </a:lnTo>
                    <a:lnTo>
                      <a:pt x="116" y="72"/>
                    </a:lnTo>
                    <a:lnTo>
                      <a:pt x="141" y="76"/>
                    </a:lnTo>
                    <a:lnTo>
                      <a:pt x="166" y="79"/>
                    </a:lnTo>
                    <a:lnTo>
                      <a:pt x="190" y="85"/>
                    </a:lnTo>
                    <a:lnTo>
                      <a:pt x="213" y="87"/>
                    </a:lnTo>
                    <a:lnTo>
                      <a:pt x="238" y="91"/>
                    </a:lnTo>
                    <a:lnTo>
                      <a:pt x="263" y="95"/>
                    </a:lnTo>
                    <a:lnTo>
                      <a:pt x="287" y="98"/>
                    </a:lnTo>
                    <a:lnTo>
                      <a:pt x="310" y="100"/>
                    </a:lnTo>
                    <a:lnTo>
                      <a:pt x="335" y="104"/>
                    </a:lnTo>
                    <a:lnTo>
                      <a:pt x="360" y="108"/>
                    </a:lnTo>
                    <a:lnTo>
                      <a:pt x="384" y="112"/>
                    </a:lnTo>
                    <a:lnTo>
                      <a:pt x="405" y="112"/>
                    </a:lnTo>
                    <a:lnTo>
                      <a:pt x="432" y="116"/>
                    </a:lnTo>
                    <a:lnTo>
                      <a:pt x="456" y="116"/>
                    </a:lnTo>
                    <a:lnTo>
                      <a:pt x="479" y="119"/>
                    </a:lnTo>
                    <a:lnTo>
                      <a:pt x="502" y="119"/>
                    </a:lnTo>
                    <a:lnTo>
                      <a:pt x="529" y="123"/>
                    </a:lnTo>
                    <a:lnTo>
                      <a:pt x="552" y="123"/>
                    </a:lnTo>
                    <a:lnTo>
                      <a:pt x="578" y="127"/>
                    </a:lnTo>
                    <a:lnTo>
                      <a:pt x="601" y="127"/>
                    </a:lnTo>
                    <a:lnTo>
                      <a:pt x="626" y="129"/>
                    </a:lnTo>
                    <a:lnTo>
                      <a:pt x="650" y="129"/>
                    </a:lnTo>
                    <a:lnTo>
                      <a:pt x="675" y="131"/>
                    </a:lnTo>
                    <a:lnTo>
                      <a:pt x="698" y="131"/>
                    </a:lnTo>
                    <a:lnTo>
                      <a:pt x="724" y="133"/>
                    </a:lnTo>
                    <a:lnTo>
                      <a:pt x="747" y="135"/>
                    </a:lnTo>
                    <a:lnTo>
                      <a:pt x="774" y="136"/>
                    </a:lnTo>
                    <a:lnTo>
                      <a:pt x="797" y="135"/>
                    </a:lnTo>
                    <a:lnTo>
                      <a:pt x="821" y="135"/>
                    </a:lnTo>
                    <a:lnTo>
                      <a:pt x="844" y="135"/>
                    </a:lnTo>
                    <a:lnTo>
                      <a:pt x="869" y="135"/>
                    </a:lnTo>
                    <a:lnTo>
                      <a:pt x="892" y="135"/>
                    </a:lnTo>
                    <a:lnTo>
                      <a:pt x="916" y="135"/>
                    </a:lnTo>
                    <a:lnTo>
                      <a:pt x="941" y="135"/>
                    </a:lnTo>
                    <a:lnTo>
                      <a:pt x="966" y="135"/>
                    </a:lnTo>
                    <a:lnTo>
                      <a:pt x="989" y="133"/>
                    </a:lnTo>
                    <a:lnTo>
                      <a:pt x="1013" y="133"/>
                    </a:lnTo>
                    <a:lnTo>
                      <a:pt x="1038" y="131"/>
                    </a:lnTo>
                    <a:lnTo>
                      <a:pt x="1063" y="131"/>
                    </a:lnTo>
                    <a:lnTo>
                      <a:pt x="1086" y="129"/>
                    </a:lnTo>
                    <a:lnTo>
                      <a:pt x="1110" y="129"/>
                    </a:lnTo>
                    <a:lnTo>
                      <a:pt x="1135" y="127"/>
                    </a:lnTo>
                    <a:lnTo>
                      <a:pt x="1160" y="127"/>
                    </a:lnTo>
                    <a:lnTo>
                      <a:pt x="1183" y="123"/>
                    </a:lnTo>
                    <a:lnTo>
                      <a:pt x="1205" y="121"/>
                    </a:lnTo>
                    <a:lnTo>
                      <a:pt x="1228" y="119"/>
                    </a:lnTo>
                    <a:lnTo>
                      <a:pt x="1253" y="117"/>
                    </a:lnTo>
                    <a:lnTo>
                      <a:pt x="1276" y="114"/>
                    </a:lnTo>
                    <a:lnTo>
                      <a:pt x="1300" y="112"/>
                    </a:lnTo>
                    <a:lnTo>
                      <a:pt x="1323" y="110"/>
                    </a:lnTo>
                    <a:lnTo>
                      <a:pt x="1348" y="108"/>
                    </a:lnTo>
                    <a:lnTo>
                      <a:pt x="1371" y="104"/>
                    </a:lnTo>
                    <a:lnTo>
                      <a:pt x="1394" y="100"/>
                    </a:lnTo>
                    <a:lnTo>
                      <a:pt x="1416" y="97"/>
                    </a:lnTo>
                    <a:lnTo>
                      <a:pt x="1439" y="95"/>
                    </a:lnTo>
                    <a:lnTo>
                      <a:pt x="1462" y="91"/>
                    </a:lnTo>
                    <a:lnTo>
                      <a:pt x="1485" y="89"/>
                    </a:lnTo>
                    <a:lnTo>
                      <a:pt x="1508" y="85"/>
                    </a:lnTo>
                    <a:lnTo>
                      <a:pt x="1532" y="83"/>
                    </a:lnTo>
                    <a:lnTo>
                      <a:pt x="1523" y="30"/>
                    </a:lnTo>
                    <a:lnTo>
                      <a:pt x="1500" y="32"/>
                    </a:lnTo>
                    <a:lnTo>
                      <a:pt x="1477" y="36"/>
                    </a:lnTo>
                    <a:lnTo>
                      <a:pt x="1454" y="38"/>
                    </a:lnTo>
                    <a:lnTo>
                      <a:pt x="1432" y="41"/>
                    </a:lnTo>
                    <a:lnTo>
                      <a:pt x="1409" y="43"/>
                    </a:lnTo>
                    <a:lnTo>
                      <a:pt x="1386" y="47"/>
                    </a:lnTo>
                    <a:lnTo>
                      <a:pt x="1363" y="51"/>
                    </a:lnTo>
                    <a:lnTo>
                      <a:pt x="1340" y="55"/>
                    </a:lnTo>
                    <a:lnTo>
                      <a:pt x="1316" y="57"/>
                    </a:lnTo>
                    <a:lnTo>
                      <a:pt x="1293" y="59"/>
                    </a:lnTo>
                    <a:lnTo>
                      <a:pt x="1270" y="60"/>
                    </a:lnTo>
                    <a:lnTo>
                      <a:pt x="1247" y="64"/>
                    </a:lnTo>
                    <a:lnTo>
                      <a:pt x="1222" y="64"/>
                    </a:lnTo>
                    <a:lnTo>
                      <a:pt x="1200" y="68"/>
                    </a:lnTo>
                    <a:lnTo>
                      <a:pt x="1177" y="68"/>
                    </a:lnTo>
                    <a:lnTo>
                      <a:pt x="1154" y="72"/>
                    </a:lnTo>
                    <a:lnTo>
                      <a:pt x="1129" y="72"/>
                    </a:lnTo>
                    <a:lnTo>
                      <a:pt x="1105" y="74"/>
                    </a:lnTo>
                    <a:lnTo>
                      <a:pt x="1082" y="74"/>
                    </a:lnTo>
                    <a:lnTo>
                      <a:pt x="1059" y="76"/>
                    </a:lnTo>
                    <a:lnTo>
                      <a:pt x="1034" y="76"/>
                    </a:lnTo>
                    <a:lnTo>
                      <a:pt x="1010" y="78"/>
                    </a:lnTo>
                    <a:lnTo>
                      <a:pt x="987" y="79"/>
                    </a:lnTo>
                    <a:lnTo>
                      <a:pt x="964" y="81"/>
                    </a:lnTo>
                    <a:lnTo>
                      <a:pt x="939" y="81"/>
                    </a:lnTo>
                    <a:lnTo>
                      <a:pt x="915" y="81"/>
                    </a:lnTo>
                    <a:lnTo>
                      <a:pt x="892" y="81"/>
                    </a:lnTo>
                    <a:lnTo>
                      <a:pt x="869" y="81"/>
                    </a:lnTo>
                    <a:lnTo>
                      <a:pt x="844" y="81"/>
                    </a:lnTo>
                    <a:lnTo>
                      <a:pt x="820" y="81"/>
                    </a:lnTo>
                    <a:lnTo>
                      <a:pt x="797" y="81"/>
                    </a:lnTo>
                    <a:lnTo>
                      <a:pt x="774" y="83"/>
                    </a:lnTo>
                    <a:lnTo>
                      <a:pt x="749" y="81"/>
                    </a:lnTo>
                    <a:lnTo>
                      <a:pt x="724" y="79"/>
                    </a:lnTo>
                    <a:lnTo>
                      <a:pt x="700" y="78"/>
                    </a:lnTo>
                    <a:lnTo>
                      <a:pt x="677" y="78"/>
                    </a:lnTo>
                    <a:lnTo>
                      <a:pt x="652" y="76"/>
                    </a:lnTo>
                    <a:lnTo>
                      <a:pt x="628" y="76"/>
                    </a:lnTo>
                    <a:lnTo>
                      <a:pt x="603" y="74"/>
                    </a:lnTo>
                    <a:lnTo>
                      <a:pt x="580" y="74"/>
                    </a:lnTo>
                    <a:lnTo>
                      <a:pt x="555" y="70"/>
                    </a:lnTo>
                    <a:lnTo>
                      <a:pt x="531" y="70"/>
                    </a:lnTo>
                    <a:lnTo>
                      <a:pt x="506" y="66"/>
                    </a:lnTo>
                    <a:lnTo>
                      <a:pt x="485" y="66"/>
                    </a:lnTo>
                    <a:lnTo>
                      <a:pt x="458" y="62"/>
                    </a:lnTo>
                    <a:lnTo>
                      <a:pt x="434" y="60"/>
                    </a:lnTo>
                    <a:lnTo>
                      <a:pt x="413" y="59"/>
                    </a:lnTo>
                    <a:lnTo>
                      <a:pt x="390" y="57"/>
                    </a:lnTo>
                    <a:lnTo>
                      <a:pt x="365" y="53"/>
                    </a:lnTo>
                    <a:lnTo>
                      <a:pt x="341" y="49"/>
                    </a:lnTo>
                    <a:lnTo>
                      <a:pt x="316" y="45"/>
                    </a:lnTo>
                    <a:lnTo>
                      <a:pt x="293" y="43"/>
                    </a:lnTo>
                    <a:lnTo>
                      <a:pt x="268" y="40"/>
                    </a:lnTo>
                    <a:lnTo>
                      <a:pt x="246" y="38"/>
                    </a:lnTo>
                    <a:lnTo>
                      <a:pt x="221" y="34"/>
                    </a:lnTo>
                    <a:lnTo>
                      <a:pt x="198" y="32"/>
                    </a:lnTo>
                    <a:lnTo>
                      <a:pt x="173" y="26"/>
                    </a:lnTo>
                    <a:lnTo>
                      <a:pt x="150" y="22"/>
                    </a:lnTo>
                    <a:lnTo>
                      <a:pt x="126" y="19"/>
                    </a:lnTo>
                    <a:lnTo>
                      <a:pt x="103" y="15"/>
                    </a:lnTo>
                    <a:lnTo>
                      <a:pt x="78" y="11"/>
                    </a:lnTo>
                    <a:lnTo>
                      <a:pt x="55" y="7"/>
                    </a:lnTo>
                    <a:lnTo>
                      <a:pt x="33" y="3"/>
                    </a:lnTo>
                    <a:lnTo>
                      <a:pt x="10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2153" y="2102"/>
                <a:ext cx="409" cy="410"/>
              </a:xfrm>
              <a:custGeom>
                <a:avLst/>
                <a:gdLst>
                  <a:gd name="T0" fmla="*/ 144 w 819"/>
                  <a:gd name="T1" fmla="*/ 30 h 819"/>
                  <a:gd name="T2" fmla="*/ 95 w 819"/>
                  <a:gd name="T3" fmla="*/ 30 h 819"/>
                  <a:gd name="T4" fmla="*/ 34 w 819"/>
                  <a:gd name="T5" fmla="*/ 34 h 819"/>
                  <a:gd name="T6" fmla="*/ 0 w 819"/>
                  <a:gd name="T7" fmla="*/ 43 h 819"/>
                  <a:gd name="T8" fmla="*/ 17 w 819"/>
                  <a:gd name="T9" fmla="*/ 62 h 819"/>
                  <a:gd name="T10" fmla="*/ 59 w 819"/>
                  <a:gd name="T11" fmla="*/ 79 h 819"/>
                  <a:gd name="T12" fmla="*/ 125 w 819"/>
                  <a:gd name="T13" fmla="*/ 98 h 819"/>
                  <a:gd name="T14" fmla="*/ 173 w 819"/>
                  <a:gd name="T15" fmla="*/ 112 h 819"/>
                  <a:gd name="T16" fmla="*/ 214 w 819"/>
                  <a:gd name="T17" fmla="*/ 123 h 819"/>
                  <a:gd name="T18" fmla="*/ 260 w 819"/>
                  <a:gd name="T19" fmla="*/ 134 h 819"/>
                  <a:gd name="T20" fmla="*/ 300 w 819"/>
                  <a:gd name="T21" fmla="*/ 146 h 819"/>
                  <a:gd name="T22" fmla="*/ 344 w 819"/>
                  <a:gd name="T23" fmla="*/ 167 h 819"/>
                  <a:gd name="T24" fmla="*/ 353 w 819"/>
                  <a:gd name="T25" fmla="*/ 193 h 819"/>
                  <a:gd name="T26" fmla="*/ 302 w 819"/>
                  <a:gd name="T27" fmla="*/ 245 h 819"/>
                  <a:gd name="T28" fmla="*/ 270 w 819"/>
                  <a:gd name="T29" fmla="*/ 287 h 819"/>
                  <a:gd name="T30" fmla="*/ 270 w 819"/>
                  <a:gd name="T31" fmla="*/ 328 h 819"/>
                  <a:gd name="T32" fmla="*/ 300 w 819"/>
                  <a:gd name="T33" fmla="*/ 372 h 819"/>
                  <a:gd name="T34" fmla="*/ 340 w 819"/>
                  <a:gd name="T35" fmla="*/ 410 h 819"/>
                  <a:gd name="T36" fmla="*/ 380 w 819"/>
                  <a:gd name="T37" fmla="*/ 448 h 819"/>
                  <a:gd name="T38" fmla="*/ 423 w 819"/>
                  <a:gd name="T39" fmla="*/ 499 h 819"/>
                  <a:gd name="T40" fmla="*/ 456 w 819"/>
                  <a:gd name="T41" fmla="*/ 545 h 819"/>
                  <a:gd name="T42" fmla="*/ 501 w 819"/>
                  <a:gd name="T43" fmla="*/ 613 h 819"/>
                  <a:gd name="T44" fmla="*/ 539 w 819"/>
                  <a:gd name="T45" fmla="*/ 680 h 819"/>
                  <a:gd name="T46" fmla="*/ 566 w 819"/>
                  <a:gd name="T47" fmla="*/ 737 h 819"/>
                  <a:gd name="T48" fmla="*/ 589 w 819"/>
                  <a:gd name="T49" fmla="*/ 790 h 819"/>
                  <a:gd name="T50" fmla="*/ 779 w 819"/>
                  <a:gd name="T51" fmla="*/ 556 h 819"/>
                  <a:gd name="T52" fmla="*/ 754 w 819"/>
                  <a:gd name="T53" fmla="*/ 551 h 819"/>
                  <a:gd name="T54" fmla="*/ 695 w 819"/>
                  <a:gd name="T55" fmla="*/ 537 h 819"/>
                  <a:gd name="T56" fmla="*/ 615 w 819"/>
                  <a:gd name="T57" fmla="*/ 517 h 819"/>
                  <a:gd name="T58" fmla="*/ 574 w 819"/>
                  <a:gd name="T59" fmla="*/ 505 h 819"/>
                  <a:gd name="T60" fmla="*/ 511 w 819"/>
                  <a:gd name="T61" fmla="*/ 484 h 819"/>
                  <a:gd name="T62" fmla="*/ 460 w 819"/>
                  <a:gd name="T63" fmla="*/ 463 h 819"/>
                  <a:gd name="T64" fmla="*/ 416 w 819"/>
                  <a:gd name="T65" fmla="*/ 431 h 819"/>
                  <a:gd name="T66" fmla="*/ 429 w 819"/>
                  <a:gd name="T67" fmla="*/ 380 h 819"/>
                  <a:gd name="T68" fmla="*/ 469 w 819"/>
                  <a:gd name="T69" fmla="*/ 363 h 819"/>
                  <a:gd name="T70" fmla="*/ 511 w 819"/>
                  <a:gd name="T71" fmla="*/ 345 h 819"/>
                  <a:gd name="T72" fmla="*/ 555 w 819"/>
                  <a:gd name="T73" fmla="*/ 328 h 819"/>
                  <a:gd name="T74" fmla="*/ 615 w 819"/>
                  <a:gd name="T75" fmla="*/ 304 h 819"/>
                  <a:gd name="T76" fmla="*/ 672 w 819"/>
                  <a:gd name="T77" fmla="*/ 281 h 819"/>
                  <a:gd name="T78" fmla="*/ 737 w 819"/>
                  <a:gd name="T79" fmla="*/ 252 h 819"/>
                  <a:gd name="T80" fmla="*/ 783 w 819"/>
                  <a:gd name="T81" fmla="*/ 224 h 819"/>
                  <a:gd name="T82" fmla="*/ 806 w 819"/>
                  <a:gd name="T83" fmla="*/ 180 h 819"/>
                  <a:gd name="T84" fmla="*/ 783 w 819"/>
                  <a:gd name="T85" fmla="*/ 150 h 819"/>
                  <a:gd name="T86" fmla="*/ 724 w 819"/>
                  <a:gd name="T87" fmla="*/ 119 h 819"/>
                  <a:gd name="T88" fmla="*/ 682 w 819"/>
                  <a:gd name="T89" fmla="*/ 102 h 819"/>
                  <a:gd name="T90" fmla="*/ 608 w 819"/>
                  <a:gd name="T91" fmla="*/ 77 h 819"/>
                  <a:gd name="T92" fmla="*/ 539 w 819"/>
                  <a:gd name="T93" fmla="*/ 60 h 819"/>
                  <a:gd name="T94" fmla="*/ 482 w 819"/>
                  <a:gd name="T95" fmla="*/ 51 h 819"/>
                  <a:gd name="T96" fmla="*/ 435 w 819"/>
                  <a:gd name="T97" fmla="*/ 45 h 819"/>
                  <a:gd name="T98" fmla="*/ 385 w 819"/>
                  <a:gd name="T99" fmla="*/ 45 h 819"/>
                  <a:gd name="T100" fmla="*/ 361 w 819"/>
                  <a:gd name="T101" fmla="*/ 47 h 819"/>
                  <a:gd name="T102" fmla="*/ 192 w 819"/>
                  <a:gd name="T103" fmla="*/ 30 h 81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19"/>
                  <a:gd name="T157" fmla="*/ 0 h 819"/>
                  <a:gd name="T158" fmla="*/ 819 w 819"/>
                  <a:gd name="T159" fmla="*/ 819 h 81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19" h="819">
                    <a:moveTo>
                      <a:pt x="192" y="30"/>
                    </a:moveTo>
                    <a:lnTo>
                      <a:pt x="174" y="30"/>
                    </a:lnTo>
                    <a:lnTo>
                      <a:pt x="159" y="30"/>
                    </a:lnTo>
                    <a:lnTo>
                      <a:pt x="144" y="30"/>
                    </a:lnTo>
                    <a:lnTo>
                      <a:pt x="133" y="30"/>
                    </a:lnTo>
                    <a:lnTo>
                      <a:pt x="117" y="30"/>
                    </a:lnTo>
                    <a:lnTo>
                      <a:pt x="106" y="30"/>
                    </a:lnTo>
                    <a:lnTo>
                      <a:pt x="95" y="30"/>
                    </a:lnTo>
                    <a:lnTo>
                      <a:pt x="85" y="30"/>
                    </a:lnTo>
                    <a:lnTo>
                      <a:pt x="64" y="30"/>
                    </a:lnTo>
                    <a:lnTo>
                      <a:pt x="49" y="32"/>
                    </a:lnTo>
                    <a:lnTo>
                      <a:pt x="34" y="34"/>
                    </a:lnTo>
                    <a:lnTo>
                      <a:pt x="24" y="38"/>
                    </a:lnTo>
                    <a:lnTo>
                      <a:pt x="13" y="38"/>
                    </a:lnTo>
                    <a:lnTo>
                      <a:pt x="5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11" y="60"/>
                    </a:lnTo>
                    <a:lnTo>
                      <a:pt x="17" y="62"/>
                    </a:lnTo>
                    <a:lnTo>
                      <a:pt x="24" y="66"/>
                    </a:lnTo>
                    <a:lnTo>
                      <a:pt x="34" y="70"/>
                    </a:lnTo>
                    <a:lnTo>
                      <a:pt x="47" y="76"/>
                    </a:lnTo>
                    <a:lnTo>
                      <a:pt x="59" y="79"/>
                    </a:lnTo>
                    <a:lnTo>
                      <a:pt x="74" y="83"/>
                    </a:lnTo>
                    <a:lnTo>
                      <a:pt x="89" y="89"/>
                    </a:lnTo>
                    <a:lnTo>
                      <a:pt x="108" y="95"/>
                    </a:lnTo>
                    <a:lnTo>
                      <a:pt x="125" y="98"/>
                    </a:lnTo>
                    <a:lnTo>
                      <a:pt x="142" y="104"/>
                    </a:lnTo>
                    <a:lnTo>
                      <a:pt x="152" y="106"/>
                    </a:lnTo>
                    <a:lnTo>
                      <a:pt x="161" y="110"/>
                    </a:lnTo>
                    <a:lnTo>
                      <a:pt x="173" y="112"/>
                    </a:lnTo>
                    <a:lnTo>
                      <a:pt x="184" y="115"/>
                    </a:lnTo>
                    <a:lnTo>
                      <a:pt x="193" y="117"/>
                    </a:lnTo>
                    <a:lnTo>
                      <a:pt x="203" y="121"/>
                    </a:lnTo>
                    <a:lnTo>
                      <a:pt x="214" y="123"/>
                    </a:lnTo>
                    <a:lnTo>
                      <a:pt x="226" y="127"/>
                    </a:lnTo>
                    <a:lnTo>
                      <a:pt x="237" y="129"/>
                    </a:lnTo>
                    <a:lnTo>
                      <a:pt x="249" y="133"/>
                    </a:lnTo>
                    <a:lnTo>
                      <a:pt x="260" y="134"/>
                    </a:lnTo>
                    <a:lnTo>
                      <a:pt x="273" y="140"/>
                    </a:lnTo>
                    <a:lnTo>
                      <a:pt x="283" y="142"/>
                    </a:lnTo>
                    <a:lnTo>
                      <a:pt x="292" y="144"/>
                    </a:lnTo>
                    <a:lnTo>
                      <a:pt x="300" y="146"/>
                    </a:lnTo>
                    <a:lnTo>
                      <a:pt x="309" y="150"/>
                    </a:lnTo>
                    <a:lnTo>
                      <a:pt x="323" y="155"/>
                    </a:lnTo>
                    <a:lnTo>
                      <a:pt x="336" y="161"/>
                    </a:lnTo>
                    <a:lnTo>
                      <a:pt x="344" y="167"/>
                    </a:lnTo>
                    <a:lnTo>
                      <a:pt x="349" y="172"/>
                    </a:lnTo>
                    <a:lnTo>
                      <a:pt x="353" y="178"/>
                    </a:lnTo>
                    <a:lnTo>
                      <a:pt x="357" y="184"/>
                    </a:lnTo>
                    <a:lnTo>
                      <a:pt x="353" y="193"/>
                    </a:lnTo>
                    <a:lnTo>
                      <a:pt x="346" y="205"/>
                    </a:lnTo>
                    <a:lnTo>
                      <a:pt x="332" y="218"/>
                    </a:lnTo>
                    <a:lnTo>
                      <a:pt x="319" y="233"/>
                    </a:lnTo>
                    <a:lnTo>
                      <a:pt x="302" y="245"/>
                    </a:lnTo>
                    <a:lnTo>
                      <a:pt x="289" y="262"/>
                    </a:lnTo>
                    <a:lnTo>
                      <a:pt x="281" y="268"/>
                    </a:lnTo>
                    <a:lnTo>
                      <a:pt x="275" y="277"/>
                    </a:lnTo>
                    <a:lnTo>
                      <a:pt x="270" y="287"/>
                    </a:lnTo>
                    <a:lnTo>
                      <a:pt x="270" y="298"/>
                    </a:lnTo>
                    <a:lnTo>
                      <a:pt x="266" y="307"/>
                    </a:lnTo>
                    <a:lnTo>
                      <a:pt x="268" y="317"/>
                    </a:lnTo>
                    <a:lnTo>
                      <a:pt x="270" y="328"/>
                    </a:lnTo>
                    <a:lnTo>
                      <a:pt x="277" y="342"/>
                    </a:lnTo>
                    <a:lnTo>
                      <a:pt x="283" y="353"/>
                    </a:lnTo>
                    <a:lnTo>
                      <a:pt x="294" y="366"/>
                    </a:lnTo>
                    <a:lnTo>
                      <a:pt x="300" y="372"/>
                    </a:lnTo>
                    <a:lnTo>
                      <a:pt x="306" y="380"/>
                    </a:lnTo>
                    <a:lnTo>
                      <a:pt x="313" y="387"/>
                    </a:lnTo>
                    <a:lnTo>
                      <a:pt x="325" y="397"/>
                    </a:lnTo>
                    <a:lnTo>
                      <a:pt x="340" y="410"/>
                    </a:lnTo>
                    <a:lnTo>
                      <a:pt x="357" y="425"/>
                    </a:lnTo>
                    <a:lnTo>
                      <a:pt x="363" y="433"/>
                    </a:lnTo>
                    <a:lnTo>
                      <a:pt x="372" y="441"/>
                    </a:lnTo>
                    <a:lnTo>
                      <a:pt x="380" y="448"/>
                    </a:lnTo>
                    <a:lnTo>
                      <a:pt x="389" y="458"/>
                    </a:lnTo>
                    <a:lnTo>
                      <a:pt x="401" y="475"/>
                    </a:lnTo>
                    <a:lnTo>
                      <a:pt x="416" y="492"/>
                    </a:lnTo>
                    <a:lnTo>
                      <a:pt x="423" y="499"/>
                    </a:lnTo>
                    <a:lnTo>
                      <a:pt x="429" y="509"/>
                    </a:lnTo>
                    <a:lnTo>
                      <a:pt x="437" y="517"/>
                    </a:lnTo>
                    <a:lnTo>
                      <a:pt x="444" y="528"/>
                    </a:lnTo>
                    <a:lnTo>
                      <a:pt x="456" y="545"/>
                    </a:lnTo>
                    <a:lnTo>
                      <a:pt x="469" y="562"/>
                    </a:lnTo>
                    <a:lnTo>
                      <a:pt x="479" y="579"/>
                    </a:lnTo>
                    <a:lnTo>
                      <a:pt x="492" y="596"/>
                    </a:lnTo>
                    <a:lnTo>
                      <a:pt x="501" y="613"/>
                    </a:lnTo>
                    <a:lnTo>
                      <a:pt x="513" y="631"/>
                    </a:lnTo>
                    <a:lnTo>
                      <a:pt x="522" y="648"/>
                    </a:lnTo>
                    <a:lnTo>
                      <a:pt x="532" y="665"/>
                    </a:lnTo>
                    <a:lnTo>
                      <a:pt x="539" y="680"/>
                    </a:lnTo>
                    <a:lnTo>
                      <a:pt x="547" y="695"/>
                    </a:lnTo>
                    <a:lnTo>
                      <a:pt x="553" y="709"/>
                    </a:lnTo>
                    <a:lnTo>
                      <a:pt x="560" y="724"/>
                    </a:lnTo>
                    <a:lnTo>
                      <a:pt x="566" y="737"/>
                    </a:lnTo>
                    <a:lnTo>
                      <a:pt x="572" y="750"/>
                    </a:lnTo>
                    <a:lnTo>
                      <a:pt x="577" y="762"/>
                    </a:lnTo>
                    <a:lnTo>
                      <a:pt x="583" y="773"/>
                    </a:lnTo>
                    <a:lnTo>
                      <a:pt x="589" y="790"/>
                    </a:lnTo>
                    <a:lnTo>
                      <a:pt x="595" y="805"/>
                    </a:lnTo>
                    <a:lnTo>
                      <a:pt x="598" y="815"/>
                    </a:lnTo>
                    <a:lnTo>
                      <a:pt x="600" y="819"/>
                    </a:lnTo>
                    <a:lnTo>
                      <a:pt x="779" y="556"/>
                    </a:lnTo>
                    <a:lnTo>
                      <a:pt x="775" y="555"/>
                    </a:lnTo>
                    <a:lnTo>
                      <a:pt x="771" y="555"/>
                    </a:lnTo>
                    <a:lnTo>
                      <a:pt x="764" y="553"/>
                    </a:lnTo>
                    <a:lnTo>
                      <a:pt x="754" y="551"/>
                    </a:lnTo>
                    <a:lnTo>
                      <a:pt x="741" y="547"/>
                    </a:lnTo>
                    <a:lnTo>
                      <a:pt x="728" y="543"/>
                    </a:lnTo>
                    <a:lnTo>
                      <a:pt x="710" y="539"/>
                    </a:lnTo>
                    <a:lnTo>
                      <a:pt x="695" y="537"/>
                    </a:lnTo>
                    <a:lnTo>
                      <a:pt x="674" y="532"/>
                    </a:lnTo>
                    <a:lnTo>
                      <a:pt x="655" y="526"/>
                    </a:lnTo>
                    <a:lnTo>
                      <a:pt x="634" y="520"/>
                    </a:lnTo>
                    <a:lnTo>
                      <a:pt x="615" y="517"/>
                    </a:lnTo>
                    <a:lnTo>
                      <a:pt x="604" y="513"/>
                    </a:lnTo>
                    <a:lnTo>
                      <a:pt x="595" y="511"/>
                    </a:lnTo>
                    <a:lnTo>
                      <a:pt x="583" y="507"/>
                    </a:lnTo>
                    <a:lnTo>
                      <a:pt x="574" y="505"/>
                    </a:lnTo>
                    <a:lnTo>
                      <a:pt x="553" y="499"/>
                    </a:lnTo>
                    <a:lnTo>
                      <a:pt x="534" y="494"/>
                    </a:lnTo>
                    <a:lnTo>
                      <a:pt x="522" y="488"/>
                    </a:lnTo>
                    <a:lnTo>
                      <a:pt x="511" y="484"/>
                    </a:lnTo>
                    <a:lnTo>
                      <a:pt x="501" y="480"/>
                    </a:lnTo>
                    <a:lnTo>
                      <a:pt x="494" y="479"/>
                    </a:lnTo>
                    <a:lnTo>
                      <a:pt x="475" y="469"/>
                    </a:lnTo>
                    <a:lnTo>
                      <a:pt x="460" y="463"/>
                    </a:lnTo>
                    <a:lnTo>
                      <a:pt x="442" y="454"/>
                    </a:lnTo>
                    <a:lnTo>
                      <a:pt x="433" y="446"/>
                    </a:lnTo>
                    <a:lnTo>
                      <a:pt x="420" y="439"/>
                    </a:lnTo>
                    <a:lnTo>
                      <a:pt x="416" y="431"/>
                    </a:lnTo>
                    <a:lnTo>
                      <a:pt x="406" y="414"/>
                    </a:lnTo>
                    <a:lnTo>
                      <a:pt x="410" y="397"/>
                    </a:lnTo>
                    <a:lnTo>
                      <a:pt x="416" y="387"/>
                    </a:lnTo>
                    <a:lnTo>
                      <a:pt x="429" y="380"/>
                    </a:lnTo>
                    <a:lnTo>
                      <a:pt x="435" y="374"/>
                    </a:lnTo>
                    <a:lnTo>
                      <a:pt x="444" y="370"/>
                    </a:lnTo>
                    <a:lnTo>
                      <a:pt x="456" y="366"/>
                    </a:lnTo>
                    <a:lnTo>
                      <a:pt x="469" y="363"/>
                    </a:lnTo>
                    <a:lnTo>
                      <a:pt x="479" y="357"/>
                    </a:lnTo>
                    <a:lnTo>
                      <a:pt x="488" y="353"/>
                    </a:lnTo>
                    <a:lnTo>
                      <a:pt x="500" y="349"/>
                    </a:lnTo>
                    <a:lnTo>
                      <a:pt x="511" y="345"/>
                    </a:lnTo>
                    <a:lnTo>
                      <a:pt x="520" y="340"/>
                    </a:lnTo>
                    <a:lnTo>
                      <a:pt x="532" y="336"/>
                    </a:lnTo>
                    <a:lnTo>
                      <a:pt x="543" y="332"/>
                    </a:lnTo>
                    <a:lnTo>
                      <a:pt x="555" y="328"/>
                    </a:lnTo>
                    <a:lnTo>
                      <a:pt x="574" y="319"/>
                    </a:lnTo>
                    <a:lnTo>
                      <a:pt x="595" y="311"/>
                    </a:lnTo>
                    <a:lnTo>
                      <a:pt x="604" y="307"/>
                    </a:lnTo>
                    <a:lnTo>
                      <a:pt x="615" y="304"/>
                    </a:lnTo>
                    <a:lnTo>
                      <a:pt x="625" y="300"/>
                    </a:lnTo>
                    <a:lnTo>
                      <a:pt x="636" y="298"/>
                    </a:lnTo>
                    <a:lnTo>
                      <a:pt x="653" y="288"/>
                    </a:lnTo>
                    <a:lnTo>
                      <a:pt x="672" y="281"/>
                    </a:lnTo>
                    <a:lnTo>
                      <a:pt x="690" y="273"/>
                    </a:lnTo>
                    <a:lnTo>
                      <a:pt x="707" y="268"/>
                    </a:lnTo>
                    <a:lnTo>
                      <a:pt x="722" y="260"/>
                    </a:lnTo>
                    <a:lnTo>
                      <a:pt x="737" y="252"/>
                    </a:lnTo>
                    <a:lnTo>
                      <a:pt x="750" y="245"/>
                    </a:lnTo>
                    <a:lnTo>
                      <a:pt x="764" y="239"/>
                    </a:lnTo>
                    <a:lnTo>
                      <a:pt x="773" y="231"/>
                    </a:lnTo>
                    <a:lnTo>
                      <a:pt x="783" y="224"/>
                    </a:lnTo>
                    <a:lnTo>
                      <a:pt x="790" y="216"/>
                    </a:lnTo>
                    <a:lnTo>
                      <a:pt x="798" y="209"/>
                    </a:lnTo>
                    <a:lnTo>
                      <a:pt x="804" y="193"/>
                    </a:lnTo>
                    <a:lnTo>
                      <a:pt x="806" y="180"/>
                    </a:lnTo>
                    <a:lnTo>
                      <a:pt x="802" y="171"/>
                    </a:lnTo>
                    <a:lnTo>
                      <a:pt x="798" y="165"/>
                    </a:lnTo>
                    <a:lnTo>
                      <a:pt x="790" y="155"/>
                    </a:lnTo>
                    <a:lnTo>
                      <a:pt x="783" y="150"/>
                    </a:lnTo>
                    <a:lnTo>
                      <a:pt x="769" y="140"/>
                    </a:lnTo>
                    <a:lnTo>
                      <a:pt x="758" y="134"/>
                    </a:lnTo>
                    <a:lnTo>
                      <a:pt x="741" y="125"/>
                    </a:lnTo>
                    <a:lnTo>
                      <a:pt x="724" y="119"/>
                    </a:lnTo>
                    <a:lnTo>
                      <a:pt x="712" y="114"/>
                    </a:lnTo>
                    <a:lnTo>
                      <a:pt x="701" y="110"/>
                    </a:lnTo>
                    <a:lnTo>
                      <a:pt x="691" y="106"/>
                    </a:lnTo>
                    <a:lnTo>
                      <a:pt x="682" y="102"/>
                    </a:lnTo>
                    <a:lnTo>
                      <a:pt x="661" y="95"/>
                    </a:lnTo>
                    <a:lnTo>
                      <a:pt x="644" y="89"/>
                    </a:lnTo>
                    <a:lnTo>
                      <a:pt x="625" y="83"/>
                    </a:lnTo>
                    <a:lnTo>
                      <a:pt x="608" y="77"/>
                    </a:lnTo>
                    <a:lnTo>
                      <a:pt x="591" y="72"/>
                    </a:lnTo>
                    <a:lnTo>
                      <a:pt x="574" y="70"/>
                    </a:lnTo>
                    <a:lnTo>
                      <a:pt x="557" y="64"/>
                    </a:lnTo>
                    <a:lnTo>
                      <a:pt x="539" y="60"/>
                    </a:lnTo>
                    <a:lnTo>
                      <a:pt x="524" y="57"/>
                    </a:lnTo>
                    <a:lnTo>
                      <a:pt x="511" y="57"/>
                    </a:lnTo>
                    <a:lnTo>
                      <a:pt x="496" y="53"/>
                    </a:lnTo>
                    <a:lnTo>
                      <a:pt x="482" y="51"/>
                    </a:lnTo>
                    <a:lnTo>
                      <a:pt x="471" y="49"/>
                    </a:lnTo>
                    <a:lnTo>
                      <a:pt x="460" y="49"/>
                    </a:lnTo>
                    <a:lnTo>
                      <a:pt x="446" y="47"/>
                    </a:lnTo>
                    <a:lnTo>
                      <a:pt x="435" y="45"/>
                    </a:lnTo>
                    <a:lnTo>
                      <a:pt x="425" y="43"/>
                    </a:lnTo>
                    <a:lnTo>
                      <a:pt x="416" y="43"/>
                    </a:lnTo>
                    <a:lnTo>
                      <a:pt x="399" y="43"/>
                    </a:lnTo>
                    <a:lnTo>
                      <a:pt x="385" y="45"/>
                    </a:lnTo>
                    <a:lnTo>
                      <a:pt x="372" y="45"/>
                    </a:lnTo>
                    <a:lnTo>
                      <a:pt x="366" y="45"/>
                    </a:lnTo>
                    <a:lnTo>
                      <a:pt x="361" y="45"/>
                    </a:lnTo>
                    <a:lnTo>
                      <a:pt x="361" y="47"/>
                    </a:lnTo>
                    <a:lnTo>
                      <a:pt x="819" y="22"/>
                    </a:lnTo>
                    <a:lnTo>
                      <a:pt x="517" y="11"/>
                    </a:lnTo>
                    <a:lnTo>
                      <a:pt x="247" y="0"/>
                    </a:lnTo>
                    <a:lnTo>
                      <a:pt x="192" y="30"/>
                    </a:lnTo>
                    <a:close/>
                  </a:path>
                </a:pathLst>
              </a:custGeom>
              <a:solidFill>
                <a:srgbClr val="FF66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1714" y="2138"/>
                <a:ext cx="1291" cy="497"/>
              </a:xfrm>
              <a:custGeom>
                <a:avLst/>
                <a:gdLst>
                  <a:gd name="T0" fmla="*/ 1357 w 2583"/>
                  <a:gd name="T1" fmla="*/ 678 h 994"/>
                  <a:gd name="T2" fmla="*/ 1180 w 2583"/>
                  <a:gd name="T3" fmla="*/ 549 h 994"/>
                  <a:gd name="T4" fmla="*/ 1011 w 2583"/>
                  <a:gd name="T5" fmla="*/ 403 h 994"/>
                  <a:gd name="T6" fmla="*/ 931 w 2583"/>
                  <a:gd name="T7" fmla="*/ 247 h 994"/>
                  <a:gd name="T8" fmla="*/ 1009 w 2583"/>
                  <a:gd name="T9" fmla="*/ 114 h 994"/>
                  <a:gd name="T10" fmla="*/ 849 w 2583"/>
                  <a:gd name="T11" fmla="*/ 102 h 994"/>
                  <a:gd name="T12" fmla="*/ 638 w 2583"/>
                  <a:gd name="T13" fmla="*/ 137 h 994"/>
                  <a:gd name="T14" fmla="*/ 370 w 2583"/>
                  <a:gd name="T15" fmla="*/ 218 h 994"/>
                  <a:gd name="T16" fmla="*/ 153 w 2583"/>
                  <a:gd name="T17" fmla="*/ 336 h 994"/>
                  <a:gd name="T18" fmla="*/ 30 w 2583"/>
                  <a:gd name="T19" fmla="*/ 479 h 994"/>
                  <a:gd name="T20" fmla="*/ 0 w 2583"/>
                  <a:gd name="T21" fmla="*/ 638 h 994"/>
                  <a:gd name="T22" fmla="*/ 57 w 2583"/>
                  <a:gd name="T23" fmla="*/ 802 h 994"/>
                  <a:gd name="T24" fmla="*/ 191 w 2583"/>
                  <a:gd name="T25" fmla="*/ 952 h 994"/>
                  <a:gd name="T26" fmla="*/ 292 w 2583"/>
                  <a:gd name="T27" fmla="*/ 939 h 994"/>
                  <a:gd name="T28" fmla="*/ 349 w 2583"/>
                  <a:gd name="T29" fmla="*/ 770 h 994"/>
                  <a:gd name="T30" fmla="*/ 499 w 2583"/>
                  <a:gd name="T31" fmla="*/ 758 h 994"/>
                  <a:gd name="T32" fmla="*/ 650 w 2583"/>
                  <a:gd name="T33" fmla="*/ 796 h 994"/>
                  <a:gd name="T34" fmla="*/ 805 w 2583"/>
                  <a:gd name="T35" fmla="*/ 848 h 994"/>
                  <a:gd name="T36" fmla="*/ 965 w 2583"/>
                  <a:gd name="T37" fmla="*/ 886 h 994"/>
                  <a:gd name="T38" fmla="*/ 1130 w 2583"/>
                  <a:gd name="T39" fmla="*/ 889 h 994"/>
                  <a:gd name="T40" fmla="*/ 1292 w 2583"/>
                  <a:gd name="T41" fmla="*/ 851 h 994"/>
                  <a:gd name="T42" fmla="*/ 1455 w 2583"/>
                  <a:gd name="T43" fmla="*/ 800 h 994"/>
                  <a:gd name="T44" fmla="*/ 1322 w 2583"/>
                  <a:gd name="T45" fmla="*/ 771 h 994"/>
                  <a:gd name="T46" fmla="*/ 1146 w 2583"/>
                  <a:gd name="T47" fmla="*/ 758 h 994"/>
                  <a:gd name="T48" fmla="*/ 927 w 2583"/>
                  <a:gd name="T49" fmla="*/ 733 h 994"/>
                  <a:gd name="T50" fmla="*/ 714 w 2583"/>
                  <a:gd name="T51" fmla="*/ 688 h 994"/>
                  <a:gd name="T52" fmla="*/ 543 w 2583"/>
                  <a:gd name="T53" fmla="*/ 602 h 994"/>
                  <a:gd name="T54" fmla="*/ 387 w 2583"/>
                  <a:gd name="T55" fmla="*/ 589 h 994"/>
                  <a:gd name="T56" fmla="*/ 252 w 2583"/>
                  <a:gd name="T57" fmla="*/ 732 h 994"/>
                  <a:gd name="T58" fmla="*/ 190 w 2583"/>
                  <a:gd name="T59" fmla="*/ 599 h 994"/>
                  <a:gd name="T60" fmla="*/ 245 w 2583"/>
                  <a:gd name="T61" fmla="*/ 460 h 994"/>
                  <a:gd name="T62" fmla="*/ 342 w 2583"/>
                  <a:gd name="T63" fmla="*/ 350 h 994"/>
                  <a:gd name="T64" fmla="*/ 486 w 2583"/>
                  <a:gd name="T65" fmla="*/ 296 h 994"/>
                  <a:gd name="T66" fmla="*/ 667 w 2583"/>
                  <a:gd name="T67" fmla="*/ 340 h 994"/>
                  <a:gd name="T68" fmla="*/ 798 w 2583"/>
                  <a:gd name="T69" fmla="*/ 458 h 994"/>
                  <a:gd name="T70" fmla="*/ 821 w 2583"/>
                  <a:gd name="T71" fmla="*/ 631 h 994"/>
                  <a:gd name="T72" fmla="*/ 994 w 2583"/>
                  <a:gd name="T73" fmla="*/ 692 h 994"/>
                  <a:gd name="T74" fmla="*/ 1187 w 2583"/>
                  <a:gd name="T75" fmla="*/ 728 h 994"/>
                  <a:gd name="T76" fmla="*/ 1379 w 2583"/>
                  <a:gd name="T77" fmla="*/ 762 h 994"/>
                  <a:gd name="T78" fmla="*/ 1549 w 2583"/>
                  <a:gd name="T79" fmla="*/ 787 h 994"/>
                  <a:gd name="T80" fmla="*/ 1651 w 2583"/>
                  <a:gd name="T81" fmla="*/ 692 h 994"/>
                  <a:gd name="T82" fmla="*/ 1830 w 2583"/>
                  <a:gd name="T83" fmla="*/ 638 h 994"/>
                  <a:gd name="T84" fmla="*/ 2058 w 2583"/>
                  <a:gd name="T85" fmla="*/ 627 h 994"/>
                  <a:gd name="T86" fmla="*/ 2083 w 2583"/>
                  <a:gd name="T87" fmla="*/ 591 h 994"/>
                  <a:gd name="T88" fmla="*/ 1933 w 2583"/>
                  <a:gd name="T89" fmla="*/ 549 h 994"/>
                  <a:gd name="T90" fmla="*/ 1915 w 2583"/>
                  <a:gd name="T91" fmla="*/ 481 h 994"/>
                  <a:gd name="T92" fmla="*/ 2202 w 2583"/>
                  <a:gd name="T93" fmla="*/ 454 h 994"/>
                  <a:gd name="T94" fmla="*/ 2423 w 2583"/>
                  <a:gd name="T95" fmla="*/ 410 h 994"/>
                  <a:gd name="T96" fmla="*/ 2577 w 2583"/>
                  <a:gd name="T97" fmla="*/ 327 h 994"/>
                  <a:gd name="T98" fmla="*/ 2495 w 2583"/>
                  <a:gd name="T99" fmla="*/ 203 h 994"/>
                  <a:gd name="T100" fmla="*/ 2366 w 2583"/>
                  <a:gd name="T101" fmla="*/ 137 h 994"/>
                  <a:gd name="T102" fmla="*/ 2162 w 2583"/>
                  <a:gd name="T103" fmla="*/ 57 h 994"/>
                  <a:gd name="T104" fmla="*/ 2050 w 2583"/>
                  <a:gd name="T105" fmla="*/ 32 h 994"/>
                  <a:gd name="T106" fmla="*/ 1872 w 2583"/>
                  <a:gd name="T107" fmla="*/ 2 h 994"/>
                  <a:gd name="T108" fmla="*/ 1771 w 2583"/>
                  <a:gd name="T109" fmla="*/ 40 h 994"/>
                  <a:gd name="T110" fmla="*/ 1955 w 2583"/>
                  <a:gd name="T111" fmla="*/ 137 h 994"/>
                  <a:gd name="T112" fmla="*/ 2022 w 2583"/>
                  <a:gd name="T113" fmla="*/ 260 h 994"/>
                  <a:gd name="T114" fmla="*/ 1811 w 2583"/>
                  <a:gd name="T115" fmla="*/ 369 h 994"/>
                  <a:gd name="T116" fmla="*/ 1665 w 2583"/>
                  <a:gd name="T117" fmla="*/ 462 h 994"/>
                  <a:gd name="T118" fmla="*/ 1779 w 2583"/>
                  <a:gd name="T119" fmla="*/ 557 h 994"/>
                  <a:gd name="T120" fmla="*/ 1640 w 2583"/>
                  <a:gd name="T121" fmla="*/ 659 h 99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583"/>
                  <a:gd name="T184" fmla="*/ 0 h 994"/>
                  <a:gd name="T185" fmla="*/ 2583 w 2583"/>
                  <a:gd name="T186" fmla="*/ 994 h 99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583" h="994">
                    <a:moveTo>
                      <a:pt x="1474" y="754"/>
                    </a:moveTo>
                    <a:lnTo>
                      <a:pt x="1469" y="751"/>
                    </a:lnTo>
                    <a:lnTo>
                      <a:pt x="1461" y="745"/>
                    </a:lnTo>
                    <a:lnTo>
                      <a:pt x="1450" y="737"/>
                    </a:lnTo>
                    <a:lnTo>
                      <a:pt x="1436" y="730"/>
                    </a:lnTo>
                    <a:lnTo>
                      <a:pt x="1427" y="724"/>
                    </a:lnTo>
                    <a:lnTo>
                      <a:pt x="1417" y="718"/>
                    </a:lnTo>
                    <a:lnTo>
                      <a:pt x="1408" y="713"/>
                    </a:lnTo>
                    <a:lnTo>
                      <a:pt x="1400" y="707"/>
                    </a:lnTo>
                    <a:lnTo>
                      <a:pt x="1389" y="699"/>
                    </a:lnTo>
                    <a:lnTo>
                      <a:pt x="1378" y="692"/>
                    </a:lnTo>
                    <a:lnTo>
                      <a:pt x="1366" y="684"/>
                    </a:lnTo>
                    <a:lnTo>
                      <a:pt x="1357" y="678"/>
                    </a:lnTo>
                    <a:lnTo>
                      <a:pt x="1343" y="669"/>
                    </a:lnTo>
                    <a:lnTo>
                      <a:pt x="1330" y="659"/>
                    </a:lnTo>
                    <a:lnTo>
                      <a:pt x="1317" y="650"/>
                    </a:lnTo>
                    <a:lnTo>
                      <a:pt x="1305" y="642"/>
                    </a:lnTo>
                    <a:lnTo>
                      <a:pt x="1292" y="631"/>
                    </a:lnTo>
                    <a:lnTo>
                      <a:pt x="1277" y="623"/>
                    </a:lnTo>
                    <a:lnTo>
                      <a:pt x="1265" y="612"/>
                    </a:lnTo>
                    <a:lnTo>
                      <a:pt x="1250" y="604"/>
                    </a:lnTo>
                    <a:lnTo>
                      <a:pt x="1237" y="593"/>
                    </a:lnTo>
                    <a:lnTo>
                      <a:pt x="1224" y="581"/>
                    </a:lnTo>
                    <a:lnTo>
                      <a:pt x="1208" y="570"/>
                    </a:lnTo>
                    <a:lnTo>
                      <a:pt x="1195" y="560"/>
                    </a:lnTo>
                    <a:lnTo>
                      <a:pt x="1180" y="549"/>
                    </a:lnTo>
                    <a:lnTo>
                      <a:pt x="1167" y="540"/>
                    </a:lnTo>
                    <a:lnTo>
                      <a:pt x="1151" y="528"/>
                    </a:lnTo>
                    <a:lnTo>
                      <a:pt x="1140" y="519"/>
                    </a:lnTo>
                    <a:lnTo>
                      <a:pt x="1125" y="505"/>
                    </a:lnTo>
                    <a:lnTo>
                      <a:pt x="1111" y="494"/>
                    </a:lnTo>
                    <a:lnTo>
                      <a:pt x="1096" y="483"/>
                    </a:lnTo>
                    <a:lnTo>
                      <a:pt x="1083" y="471"/>
                    </a:lnTo>
                    <a:lnTo>
                      <a:pt x="1070" y="460"/>
                    </a:lnTo>
                    <a:lnTo>
                      <a:pt x="1056" y="448"/>
                    </a:lnTo>
                    <a:lnTo>
                      <a:pt x="1045" y="437"/>
                    </a:lnTo>
                    <a:lnTo>
                      <a:pt x="1033" y="426"/>
                    </a:lnTo>
                    <a:lnTo>
                      <a:pt x="1022" y="414"/>
                    </a:lnTo>
                    <a:lnTo>
                      <a:pt x="1011" y="403"/>
                    </a:lnTo>
                    <a:lnTo>
                      <a:pt x="999" y="391"/>
                    </a:lnTo>
                    <a:lnTo>
                      <a:pt x="990" y="382"/>
                    </a:lnTo>
                    <a:lnTo>
                      <a:pt x="980" y="370"/>
                    </a:lnTo>
                    <a:lnTo>
                      <a:pt x="973" y="359"/>
                    </a:lnTo>
                    <a:lnTo>
                      <a:pt x="965" y="350"/>
                    </a:lnTo>
                    <a:lnTo>
                      <a:pt x="959" y="340"/>
                    </a:lnTo>
                    <a:lnTo>
                      <a:pt x="952" y="329"/>
                    </a:lnTo>
                    <a:lnTo>
                      <a:pt x="946" y="317"/>
                    </a:lnTo>
                    <a:lnTo>
                      <a:pt x="940" y="308"/>
                    </a:lnTo>
                    <a:lnTo>
                      <a:pt x="937" y="298"/>
                    </a:lnTo>
                    <a:lnTo>
                      <a:pt x="931" y="281"/>
                    </a:lnTo>
                    <a:lnTo>
                      <a:pt x="931" y="264"/>
                    </a:lnTo>
                    <a:lnTo>
                      <a:pt x="931" y="247"/>
                    </a:lnTo>
                    <a:lnTo>
                      <a:pt x="938" y="232"/>
                    </a:lnTo>
                    <a:lnTo>
                      <a:pt x="950" y="218"/>
                    </a:lnTo>
                    <a:lnTo>
                      <a:pt x="967" y="209"/>
                    </a:lnTo>
                    <a:lnTo>
                      <a:pt x="982" y="197"/>
                    </a:lnTo>
                    <a:lnTo>
                      <a:pt x="997" y="186"/>
                    </a:lnTo>
                    <a:lnTo>
                      <a:pt x="1009" y="177"/>
                    </a:lnTo>
                    <a:lnTo>
                      <a:pt x="1020" y="169"/>
                    </a:lnTo>
                    <a:lnTo>
                      <a:pt x="1024" y="158"/>
                    </a:lnTo>
                    <a:lnTo>
                      <a:pt x="1030" y="150"/>
                    </a:lnTo>
                    <a:lnTo>
                      <a:pt x="1032" y="142"/>
                    </a:lnTo>
                    <a:lnTo>
                      <a:pt x="1033" y="137"/>
                    </a:lnTo>
                    <a:lnTo>
                      <a:pt x="1024" y="123"/>
                    </a:lnTo>
                    <a:lnTo>
                      <a:pt x="1009" y="114"/>
                    </a:lnTo>
                    <a:lnTo>
                      <a:pt x="995" y="108"/>
                    </a:lnTo>
                    <a:lnTo>
                      <a:pt x="984" y="106"/>
                    </a:lnTo>
                    <a:lnTo>
                      <a:pt x="969" y="102"/>
                    </a:lnTo>
                    <a:lnTo>
                      <a:pt x="954" y="102"/>
                    </a:lnTo>
                    <a:lnTo>
                      <a:pt x="942" y="100"/>
                    </a:lnTo>
                    <a:lnTo>
                      <a:pt x="933" y="100"/>
                    </a:lnTo>
                    <a:lnTo>
                      <a:pt x="921" y="100"/>
                    </a:lnTo>
                    <a:lnTo>
                      <a:pt x="912" y="100"/>
                    </a:lnTo>
                    <a:lnTo>
                      <a:pt x="899" y="100"/>
                    </a:lnTo>
                    <a:lnTo>
                      <a:pt x="887" y="100"/>
                    </a:lnTo>
                    <a:lnTo>
                      <a:pt x="876" y="100"/>
                    </a:lnTo>
                    <a:lnTo>
                      <a:pt x="864" y="102"/>
                    </a:lnTo>
                    <a:lnTo>
                      <a:pt x="849" y="102"/>
                    </a:lnTo>
                    <a:lnTo>
                      <a:pt x="836" y="104"/>
                    </a:lnTo>
                    <a:lnTo>
                      <a:pt x="821" y="106"/>
                    </a:lnTo>
                    <a:lnTo>
                      <a:pt x="807" y="108"/>
                    </a:lnTo>
                    <a:lnTo>
                      <a:pt x="792" y="108"/>
                    </a:lnTo>
                    <a:lnTo>
                      <a:pt x="777" y="112"/>
                    </a:lnTo>
                    <a:lnTo>
                      <a:pt x="762" y="114"/>
                    </a:lnTo>
                    <a:lnTo>
                      <a:pt x="746" y="118"/>
                    </a:lnTo>
                    <a:lnTo>
                      <a:pt x="727" y="120"/>
                    </a:lnTo>
                    <a:lnTo>
                      <a:pt x="710" y="123"/>
                    </a:lnTo>
                    <a:lnTo>
                      <a:pt x="693" y="125"/>
                    </a:lnTo>
                    <a:lnTo>
                      <a:pt x="676" y="129"/>
                    </a:lnTo>
                    <a:lnTo>
                      <a:pt x="657" y="133"/>
                    </a:lnTo>
                    <a:lnTo>
                      <a:pt x="638" y="137"/>
                    </a:lnTo>
                    <a:lnTo>
                      <a:pt x="619" y="142"/>
                    </a:lnTo>
                    <a:lnTo>
                      <a:pt x="602" y="148"/>
                    </a:lnTo>
                    <a:lnTo>
                      <a:pt x="581" y="152"/>
                    </a:lnTo>
                    <a:lnTo>
                      <a:pt x="562" y="158"/>
                    </a:lnTo>
                    <a:lnTo>
                      <a:pt x="541" y="163"/>
                    </a:lnTo>
                    <a:lnTo>
                      <a:pt x="522" y="169"/>
                    </a:lnTo>
                    <a:lnTo>
                      <a:pt x="499" y="175"/>
                    </a:lnTo>
                    <a:lnTo>
                      <a:pt x="478" y="182"/>
                    </a:lnTo>
                    <a:lnTo>
                      <a:pt x="458" y="190"/>
                    </a:lnTo>
                    <a:lnTo>
                      <a:pt x="437" y="197"/>
                    </a:lnTo>
                    <a:lnTo>
                      <a:pt x="414" y="203"/>
                    </a:lnTo>
                    <a:lnTo>
                      <a:pt x="391" y="211"/>
                    </a:lnTo>
                    <a:lnTo>
                      <a:pt x="370" y="218"/>
                    </a:lnTo>
                    <a:lnTo>
                      <a:pt x="349" y="226"/>
                    </a:lnTo>
                    <a:lnTo>
                      <a:pt x="328" y="234"/>
                    </a:lnTo>
                    <a:lnTo>
                      <a:pt x="309" y="243"/>
                    </a:lnTo>
                    <a:lnTo>
                      <a:pt x="292" y="251"/>
                    </a:lnTo>
                    <a:lnTo>
                      <a:pt x="275" y="260"/>
                    </a:lnTo>
                    <a:lnTo>
                      <a:pt x="258" y="268"/>
                    </a:lnTo>
                    <a:lnTo>
                      <a:pt x="241" y="277"/>
                    </a:lnTo>
                    <a:lnTo>
                      <a:pt x="224" y="285"/>
                    </a:lnTo>
                    <a:lnTo>
                      <a:pt x="209" y="296"/>
                    </a:lnTo>
                    <a:lnTo>
                      <a:pt x="193" y="306"/>
                    </a:lnTo>
                    <a:lnTo>
                      <a:pt x="180" y="315"/>
                    </a:lnTo>
                    <a:lnTo>
                      <a:pt x="165" y="325"/>
                    </a:lnTo>
                    <a:lnTo>
                      <a:pt x="153" y="336"/>
                    </a:lnTo>
                    <a:lnTo>
                      <a:pt x="140" y="346"/>
                    </a:lnTo>
                    <a:lnTo>
                      <a:pt x="127" y="355"/>
                    </a:lnTo>
                    <a:lnTo>
                      <a:pt x="115" y="365"/>
                    </a:lnTo>
                    <a:lnTo>
                      <a:pt x="106" y="376"/>
                    </a:lnTo>
                    <a:lnTo>
                      <a:pt x="95" y="388"/>
                    </a:lnTo>
                    <a:lnTo>
                      <a:pt x="85" y="399"/>
                    </a:lnTo>
                    <a:lnTo>
                      <a:pt x="76" y="410"/>
                    </a:lnTo>
                    <a:lnTo>
                      <a:pt x="68" y="422"/>
                    </a:lnTo>
                    <a:lnTo>
                      <a:pt x="58" y="433"/>
                    </a:lnTo>
                    <a:lnTo>
                      <a:pt x="51" y="445"/>
                    </a:lnTo>
                    <a:lnTo>
                      <a:pt x="43" y="456"/>
                    </a:lnTo>
                    <a:lnTo>
                      <a:pt x="38" y="467"/>
                    </a:lnTo>
                    <a:lnTo>
                      <a:pt x="30" y="479"/>
                    </a:lnTo>
                    <a:lnTo>
                      <a:pt x="24" y="492"/>
                    </a:lnTo>
                    <a:lnTo>
                      <a:pt x="20" y="503"/>
                    </a:lnTo>
                    <a:lnTo>
                      <a:pt x="17" y="517"/>
                    </a:lnTo>
                    <a:lnTo>
                      <a:pt x="11" y="528"/>
                    </a:lnTo>
                    <a:lnTo>
                      <a:pt x="7" y="540"/>
                    </a:lnTo>
                    <a:lnTo>
                      <a:pt x="3" y="551"/>
                    </a:lnTo>
                    <a:lnTo>
                      <a:pt x="3" y="564"/>
                    </a:lnTo>
                    <a:lnTo>
                      <a:pt x="0" y="576"/>
                    </a:lnTo>
                    <a:lnTo>
                      <a:pt x="0" y="589"/>
                    </a:lnTo>
                    <a:lnTo>
                      <a:pt x="0" y="600"/>
                    </a:lnTo>
                    <a:lnTo>
                      <a:pt x="0" y="614"/>
                    </a:lnTo>
                    <a:lnTo>
                      <a:pt x="0" y="625"/>
                    </a:lnTo>
                    <a:lnTo>
                      <a:pt x="0" y="638"/>
                    </a:lnTo>
                    <a:lnTo>
                      <a:pt x="0" y="650"/>
                    </a:lnTo>
                    <a:lnTo>
                      <a:pt x="3" y="663"/>
                    </a:lnTo>
                    <a:lnTo>
                      <a:pt x="3" y="675"/>
                    </a:lnTo>
                    <a:lnTo>
                      <a:pt x="7" y="688"/>
                    </a:lnTo>
                    <a:lnTo>
                      <a:pt x="11" y="701"/>
                    </a:lnTo>
                    <a:lnTo>
                      <a:pt x="17" y="714"/>
                    </a:lnTo>
                    <a:lnTo>
                      <a:pt x="20" y="726"/>
                    </a:lnTo>
                    <a:lnTo>
                      <a:pt x="24" y="739"/>
                    </a:lnTo>
                    <a:lnTo>
                      <a:pt x="30" y="751"/>
                    </a:lnTo>
                    <a:lnTo>
                      <a:pt x="36" y="764"/>
                    </a:lnTo>
                    <a:lnTo>
                      <a:pt x="41" y="775"/>
                    </a:lnTo>
                    <a:lnTo>
                      <a:pt x="49" y="789"/>
                    </a:lnTo>
                    <a:lnTo>
                      <a:pt x="57" y="802"/>
                    </a:lnTo>
                    <a:lnTo>
                      <a:pt x="66" y="815"/>
                    </a:lnTo>
                    <a:lnTo>
                      <a:pt x="74" y="827"/>
                    </a:lnTo>
                    <a:lnTo>
                      <a:pt x="83" y="838"/>
                    </a:lnTo>
                    <a:lnTo>
                      <a:pt x="91" y="851"/>
                    </a:lnTo>
                    <a:lnTo>
                      <a:pt x="102" y="865"/>
                    </a:lnTo>
                    <a:lnTo>
                      <a:pt x="114" y="876"/>
                    </a:lnTo>
                    <a:lnTo>
                      <a:pt x="125" y="887"/>
                    </a:lnTo>
                    <a:lnTo>
                      <a:pt x="136" y="901"/>
                    </a:lnTo>
                    <a:lnTo>
                      <a:pt x="150" y="914"/>
                    </a:lnTo>
                    <a:lnTo>
                      <a:pt x="159" y="924"/>
                    </a:lnTo>
                    <a:lnTo>
                      <a:pt x="171" y="933"/>
                    </a:lnTo>
                    <a:lnTo>
                      <a:pt x="180" y="943"/>
                    </a:lnTo>
                    <a:lnTo>
                      <a:pt x="191" y="952"/>
                    </a:lnTo>
                    <a:lnTo>
                      <a:pt x="199" y="958"/>
                    </a:lnTo>
                    <a:lnTo>
                      <a:pt x="209" y="965"/>
                    </a:lnTo>
                    <a:lnTo>
                      <a:pt x="216" y="971"/>
                    </a:lnTo>
                    <a:lnTo>
                      <a:pt x="226" y="979"/>
                    </a:lnTo>
                    <a:lnTo>
                      <a:pt x="237" y="984"/>
                    </a:lnTo>
                    <a:lnTo>
                      <a:pt x="248" y="990"/>
                    </a:lnTo>
                    <a:lnTo>
                      <a:pt x="258" y="992"/>
                    </a:lnTo>
                    <a:lnTo>
                      <a:pt x="268" y="994"/>
                    </a:lnTo>
                    <a:lnTo>
                      <a:pt x="279" y="986"/>
                    </a:lnTo>
                    <a:lnTo>
                      <a:pt x="287" y="971"/>
                    </a:lnTo>
                    <a:lnTo>
                      <a:pt x="288" y="960"/>
                    </a:lnTo>
                    <a:lnTo>
                      <a:pt x="290" y="950"/>
                    </a:lnTo>
                    <a:lnTo>
                      <a:pt x="292" y="939"/>
                    </a:lnTo>
                    <a:lnTo>
                      <a:pt x="294" y="927"/>
                    </a:lnTo>
                    <a:lnTo>
                      <a:pt x="294" y="912"/>
                    </a:lnTo>
                    <a:lnTo>
                      <a:pt x="294" y="897"/>
                    </a:lnTo>
                    <a:lnTo>
                      <a:pt x="294" y="882"/>
                    </a:lnTo>
                    <a:lnTo>
                      <a:pt x="298" y="868"/>
                    </a:lnTo>
                    <a:lnTo>
                      <a:pt x="298" y="853"/>
                    </a:lnTo>
                    <a:lnTo>
                      <a:pt x="302" y="840"/>
                    </a:lnTo>
                    <a:lnTo>
                      <a:pt x="306" y="825"/>
                    </a:lnTo>
                    <a:lnTo>
                      <a:pt x="313" y="813"/>
                    </a:lnTo>
                    <a:lnTo>
                      <a:pt x="319" y="800"/>
                    </a:lnTo>
                    <a:lnTo>
                      <a:pt x="326" y="789"/>
                    </a:lnTo>
                    <a:lnTo>
                      <a:pt x="336" y="777"/>
                    </a:lnTo>
                    <a:lnTo>
                      <a:pt x="349" y="770"/>
                    </a:lnTo>
                    <a:lnTo>
                      <a:pt x="363" y="762"/>
                    </a:lnTo>
                    <a:lnTo>
                      <a:pt x="380" y="758"/>
                    </a:lnTo>
                    <a:lnTo>
                      <a:pt x="387" y="754"/>
                    </a:lnTo>
                    <a:lnTo>
                      <a:pt x="399" y="754"/>
                    </a:lnTo>
                    <a:lnTo>
                      <a:pt x="410" y="754"/>
                    </a:lnTo>
                    <a:lnTo>
                      <a:pt x="421" y="754"/>
                    </a:lnTo>
                    <a:lnTo>
                      <a:pt x="431" y="754"/>
                    </a:lnTo>
                    <a:lnTo>
                      <a:pt x="442" y="754"/>
                    </a:lnTo>
                    <a:lnTo>
                      <a:pt x="454" y="754"/>
                    </a:lnTo>
                    <a:lnTo>
                      <a:pt x="465" y="754"/>
                    </a:lnTo>
                    <a:lnTo>
                      <a:pt x="477" y="754"/>
                    </a:lnTo>
                    <a:lnTo>
                      <a:pt x="488" y="756"/>
                    </a:lnTo>
                    <a:lnTo>
                      <a:pt x="499" y="758"/>
                    </a:lnTo>
                    <a:lnTo>
                      <a:pt x="511" y="762"/>
                    </a:lnTo>
                    <a:lnTo>
                      <a:pt x="522" y="762"/>
                    </a:lnTo>
                    <a:lnTo>
                      <a:pt x="534" y="764"/>
                    </a:lnTo>
                    <a:lnTo>
                      <a:pt x="545" y="766"/>
                    </a:lnTo>
                    <a:lnTo>
                      <a:pt x="556" y="770"/>
                    </a:lnTo>
                    <a:lnTo>
                      <a:pt x="568" y="771"/>
                    </a:lnTo>
                    <a:lnTo>
                      <a:pt x="579" y="775"/>
                    </a:lnTo>
                    <a:lnTo>
                      <a:pt x="591" y="777"/>
                    </a:lnTo>
                    <a:lnTo>
                      <a:pt x="604" y="783"/>
                    </a:lnTo>
                    <a:lnTo>
                      <a:pt x="615" y="785"/>
                    </a:lnTo>
                    <a:lnTo>
                      <a:pt x="627" y="789"/>
                    </a:lnTo>
                    <a:lnTo>
                      <a:pt x="638" y="792"/>
                    </a:lnTo>
                    <a:lnTo>
                      <a:pt x="650" y="796"/>
                    </a:lnTo>
                    <a:lnTo>
                      <a:pt x="661" y="800"/>
                    </a:lnTo>
                    <a:lnTo>
                      <a:pt x="672" y="804"/>
                    </a:lnTo>
                    <a:lnTo>
                      <a:pt x="684" y="808"/>
                    </a:lnTo>
                    <a:lnTo>
                      <a:pt x="697" y="813"/>
                    </a:lnTo>
                    <a:lnTo>
                      <a:pt x="708" y="815"/>
                    </a:lnTo>
                    <a:lnTo>
                      <a:pt x="720" y="819"/>
                    </a:lnTo>
                    <a:lnTo>
                      <a:pt x="731" y="823"/>
                    </a:lnTo>
                    <a:lnTo>
                      <a:pt x="745" y="829"/>
                    </a:lnTo>
                    <a:lnTo>
                      <a:pt x="756" y="832"/>
                    </a:lnTo>
                    <a:lnTo>
                      <a:pt x="769" y="836"/>
                    </a:lnTo>
                    <a:lnTo>
                      <a:pt x="781" y="840"/>
                    </a:lnTo>
                    <a:lnTo>
                      <a:pt x="794" y="846"/>
                    </a:lnTo>
                    <a:lnTo>
                      <a:pt x="805" y="848"/>
                    </a:lnTo>
                    <a:lnTo>
                      <a:pt x="817" y="851"/>
                    </a:lnTo>
                    <a:lnTo>
                      <a:pt x="828" y="855"/>
                    </a:lnTo>
                    <a:lnTo>
                      <a:pt x="842" y="859"/>
                    </a:lnTo>
                    <a:lnTo>
                      <a:pt x="853" y="861"/>
                    </a:lnTo>
                    <a:lnTo>
                      <a:pt x="866" y="865"/>
                    </a:lnTo>
                    <a:lnTo>
                      <a:pt x="878" y="868"/>
                    </a:lnTo>
                    <a:lnTo>
                      <a:pt x="891" y="872"/>
                    </a:lnTo>
                    <a:lnTo>
                      <a:pt x="902" y="874"/>
                    </a:lnTo>
                    <a:lnTo>
                      <a:pt x="914" y="876"/>
                    </a:lnTo>
                    <a:lnTo>
                      <a:pt x="927" y="878"/>
                    </a:lnTo>
                    <a:lnTo>
                      <a:pt x="940" y="882"/>
                    </a:lnTo>
                    <a:lnTo>
                      <a:pt x="952" y="884"/>
                    </a:lnTo>
                    <a:lnTo>
                      <a:pt x="965" y="886"/>
                    </a:lnTo>
                    <a:lnTo>
                      <a:pt x="978" y="887"/>
                    </a:lnTo>
                    <a:lnTo>
                      <a:pt x="992" y="891"/>
                    </a:lnTo>
                    <a:lnTo>
                      <a:pt x="1003" y="891"/>
                    </a:lnTo>
                    <a:lnTo>
                      <a:pt x="1014" y="893"/>
                    </a:lnTo>
                    <a:lnTo>
                      <a:pt x="1028" y="893"/>
                    </a:lnTo>
                    <a:lnTo>
                      <a:pt x="1041" y="895"/>
                    </a:lnTo>
                    <a:lnTo>
                      <a:pt x="1052" y="895"/>
                    </a:lnTo>
                    <a:lnTo>
                      <a:pt x="1066" y="895"/>
                    </a:lnTo>
                    <a:lnTo>
                      <a:pt x="1079" y="895"/>
                    </a:lnTo>
                    <a:lnTo>
                      <a:pt x="1092" y="895"/>
                    </a:lnTo>
                    <a:lnTo>
                      <a:pt x="1104" y="893"/>
                    </a:lnTo>
                    <a:lnTo>
                      <a:pt x="1117" y="891"/>
                    </a:lnTo>
                    <a:lnTo>
                      <a:pt x="1130" y="889"/>
                    </a:lnTo>
                    <a:lnTo>
                      <a:pt x="1146" y="889"/>
                    </a:lnTo>
                    <a:lnTo>
                      <a:pt x="1157" y="886"/>
                    </a:lnTo>
                    <a:lnTo>
                      <a:pt x="1170" y="884"/>
                    </a:lnTo>
                    <a:lnTo>
                      <a:pt x="1184" y="882"/>
                    </a:lnTo>
                    <a:lnTo>
                      <a:pt x="1199" y="880"/>
                    </a:lnTo>
                    <a:lnTo>
                      <a:pt x="1210" y="874"/>
                    </a:lnTo>
                    <a:lnTo>
                      <a:pt x="1224" y="870"/>
                    </a:lnTo>
                    <a:lnTo>
                      <a:pt x="1235" y="867"/>
                    </a:lnTo>
                    <a:lnTo>
                      <a:pt x="1248" y="863"/>
                    </a:lnTo>
                    <a:lnTo>
                      <a:pt x="1258" y="859"/>
                    </a:lnTo>
                    <a:lnTo>
                      <a:pt x="1267" y="857"/>
                    </a:lnTo>
                    <a:lnTo>
                      <a:pt x="1279" y="853"/>
                    </a:lnTo>
                    <a:lnTo>
                      <a:pt x="1292" y="851"/>
                    </a:lnTo>
                    <a:lnTo>
                      <a:pt x="1311" y="846"/>
                    </a:lnTo>
                    <a:lnTo>
                      <a:pt x="1330" y="840"/>
                    </a:lnTo>
                    <a:lnTo>
                      <a:pt x="1347" y="836"/>
                    </a:lnTo>
                    <a:lnTo>
                      <a:pt x="1362" y="832"/>
                    </a:lnTo>
                    <a:lnTo>
                      <a:pt x="1376" y="827"/>
                    </a:lnTo>
                    <a:lnTo>
                      <a:pt x="1391" y="823"/>
                    </a:lnTo>
                    <a:lnTo>
                      <a:pt x="1402" y="819"/>
                    </a:lnTo>
                    <a:lnTo>
                      <a:pt x="1414" y="815"/>
                    </a:lnTo>
                    <a:lnTo>
                      <a:pt x="1423" y="811"/>
                    </a:lnTo>
                    <a:lnTo>
                      <a:pt x="1433" y="809"/>
                    </a:lnTo>
                    <a:lnTo>
                      <a:pt x="1440" y="806"/>
                    </a:lnTo>
                    <a:lnTo>
                      <a:pt x="1448" y="806"/>
                    </a:lnTo>
                    <a:lnTo>
                      <a:pt x="1455" y="800"/>
                    </a:lnTo>
                    <a:lnTo>
                      <a:pt x="1461" y="796"/>
                    </a:lnTo>
                    <a:lnTo>
                      <a:pt x="1461" y="792"/>
                    </a:lnTo>
                    <a:lnTo>
                      <a:pt x="1459" y="790"/>
                    </a:lnTo>
                    <a:lnTo>
                      <a:pt x="1450" y="787"/>
                    </a:lnTo>
                    <a:lnTo>
                      <a:pt x="1440" y="785"/>
                    </a:lnTo>
                    <a:lnTo>
                      <a:pt x="1425" y="781"/>
                    </a:lnTo>
                    <a:lnTo>
                      <a:pt x="1408" y="781"/>
                    </a:lnTo>
                    <a:lnTo>
                      <a:pt x="1395" y="779"/>
                    </a:lnTo>
                    <a:lnTo>
                      <a:pt x="1381" y="777"/>
                    </a:lnTo>
                    <a:lnTo>
                      <a:pt x="1362" y="775"/>
                    </a:lnTo>
                    <a:lnTo>
                      <a:pt x="1347" y="773"/>
                    </a:lnTo>
                    <a:lnTo>
                      <a:pt x="1334" y="771"/>
                    </a:lnTo>
                    <a:lnTo>
                      <a:pt x="1322" y="771"/>
                    </a:lnTo>
                    <a:lnTo>
                      <a:pt x="1311" y="770"/>
                    </a:lnTo>
                    <a:lnTo>
                      <a:pt x="1301" y="770"/>
                    </a:lnTo>
                    <a:lnTo>
                      <a:pt x="1286" y="768"/>
                    </a:lnTo>
                    <a:lnTo>
                      <a:pt x="1277" y="768"/>
                    </a:lnTo>
                    <a:lnTo>
                      <a:pt x="1263" y="768"/>
                    </a:lnTo>
                    <a:lnTo>
                      <a:pt x="1250" y="768"/>
                    </a:lnTo>
                    <a:lnTo>
                      <a:pt x="1237" y="766"/>
                    </a:lnTo>
                    <a:lnTo>
                      <a:pt x="1222" y="764"/>
                    </a:lnTo>
                    <a:lnTo>
                      <a:pt x="1205" y="762"/>
                    </a:lnTo>
                    <a:lnTo>
                      <a:pt x="1193" y="762"/>
                    </a:lnTo>
                    <a:lnTo>
                      <a:pt x="1176" y="760"/>
                    </a:lnTo>
                    <a:lnTo>
                      <a:pt x="1161" y="760"/>
                    </a:lnTo>
                    <a:lnTo>
                      <a:pt x="1146" y="758"/>
                    </a:lnTo>
                    <a:lnTo>
                      <a:pt x="1130" y="758"/>
                    </a:lnTo>
                    <a:lnTo>
                      <a:pt x="1113" y="756"/>
                    </a:lnTo>
                    <a:lnTo>
                      <a:pt x="1096" y="754"/>
                    </a:lnTo>
                    <a:lnTo>
                      <a:pt x="1079" y="752"/>
                    </a:lnTo>
                    <a:lnTo>
                      <a:pt x="1064" y="751"/>
                    </a:lnTo>
                    <a:lnTo>
                      <a:pt x="1047" y="749"/>
                    </a:lnTo>
                    <a:lnTo>
                      <a:pt x="1030" y="747"/>
                    </a:lnTo>
                    <a:lnTo>
                      <a:pt x="1013" y="745"/>
                    </a:lnTo>
                    <a:lnTo>
                      <a:pt x="997" y="745"/>
                    </a:lnTo>
                    <a:lnTo>
                      <a:pt x="978" y="741"/>
                    </a:lnTo>
                    <a:lnTo>
                      <a:pt x="961" y="739"/>
                    </a:lnTo>
                    <a:lnTo>
                      <a:pt x="944" y="735"/>
                    </a:lnTo>
                    <a:lnTo>
                      <a:pt x="927" y="733"/>
                    </a:lnTo>
                    <a:lnTo>
                      <a:pt x="910" y="730"/>
                    </a:lnTo>
                    <a:lnTo>
                      <a:pt x="893" y="728"/>
                    </a:lnTo>
                    <a:lnTo>
                      <a:pt x="876" y="724"/>
                    </a:lnTo>
                    <a:lnTo>
                      <a:pt x="861" y="722"/>
                    </a:lnTo>
                    <a:lnTo>
                      <a:pt x="843" y="718"/>
                    </a:lnTo>
                    <a:lnTo>
                      <a:pt x="826" y="714"/>
                    </a:lnTo>
                    <a:lnTo>
                      <a:pt x="809" y="711"/>
                    </a:lnTo>
                    <a:lnTo>
                      <a:pt x="792" y="709"/>
                    </a:lnTo>
                    <a:lnTo>
                      <a:pt x="775" y="703"/>
                    </a:lnTo>
                    <a:lnTo>
                      <a:pt x="760" y="701"/>
                    </a:lnTo>
                    <a:lnTo>
                      <a:pt x="745" y="695"/>
                    </a:lnTo>
                    <a:lnTo>
                      <a:pt x="731" y="694"/>
                    </a:lnTo>
                    <a:lnTo>
                      <a:pt x="714" y="688"/>
                    </a:lnTo>
                    <a:lnTo>
                      <a:pt x="701" y="684"/>
                    </a:lnTo>
                    <a:lnTo>
                      <a:pt x="686" y="678"/>
                    </a:lnTo>
                    <a:lnTo>
                      <a:pt x="672" y="675"/>
                    </a:lnTo>
                    <a:lnTo>
                      <a:pt x="657" y="669"/>
                    </a:lnTo>
                    <a:lnTo>
                      <a:pt x="644" y="663"/>
                    </a:lnTo>
                    <a:lnTo>
                      <a:pt x="632" y="657"/>
                    </a:lnTo>
                    <a:lnTo>
                      <a:pt x="621" y="654"/>
                    </a:lnTo>
                    <a:lnTo>
                      <a:pt x="608" y="646"/>
                    </a:lnTo>
                    <a:lnTo>
                      <a:pt x="596" y="640"/>
                    </a:lnTo>
                    <a:lnTo>
                      <a:pt x="585" y="635"/>
                    </a:lnTo>
                    <a:lnTo>
                      <a:pt x="575" y="629"/>
                    </a:lnTo>
                    <a:lnTo>
                      <a:pt x="558" y="616"/>
                    </a:lnTo>
                    <a:lnTo>
                      <a:pt x="543" y="602"/>
                    </a:lnTo>
                    <a:lnTo>
                      <a:pt x="534" y="593"/>
                    </a:lnTo>
                    <a:lnTo>
                      <a:pt x="526" y="587"/>
                    </a:lnTo>
                    <a:lnTo>
                      <a:pt x="518" y="581"/>
                    </a:lnTo>
                    <a:lnTo>
                      <a:pt x="511" y="578"/>
                    </a:lnTo>
                    <a:lnTo>
                      <a:pt x="496" y="570"/>
                    </a:lnTo>
                    <a:lnTo>
                      <a:pt x="482" y="566"/>
                    </a:lnTo>
                    <a:lnTo>
                      <a:pt x="467" y="562"/>
                    </a:lnTo>
                    <a:lnTo>
                      <a:pt x="454" y="562"/>
                    </a:lnTo>
                    <a:lnTo>
                      <a:pt x="439" y="564"/>
                    </a:lnTo>
                    <a:lnTo>
                      <a:pt x="427" y="570"/>
                    </a:lnTo>
                    <a:lnTo>
                      <a:pt x="412" y="574"/>
                    </a:lnTo>
                    <a:lnTo>
                      <a:pt x="399" y="581"/>
                    </a:lnTo>
                    <a:lnTo>
                      <a:pt x="387" y="589"/>
                    </a:lnTo>
                    <a:lnTo>
                      <a:pt x="376" y="600"/>
                    </a:lnTo>
                    <a:lnTo>
                      <a:pt x="363" y="612"/>
                    </a:lnTo>
                    <a:lnTo>
                      <a:pt x="351" y="623"/>
                    </a:lnTo>
                    <a:lnTo>
                      <a:pt x="340" y="637"/>
                    </a:lnTo>
                    <a:lnTo>
                      <a:pt x="330" y="650"/>
                    </a:lnTo>
                    <a:lnTo>
                      <a:pt x="319" y="661"/>
                    </a:lnTo>
                    <a:lnTo>
                      <a:pt x="307" y="673"/>
                    </a:lnTo>
                    <a:lnTo>
                      <a:pt x="298" y="684"/>
                    </a:lnTo>
                    <a:lnTo>
                      <a:pt x="288" y="695"/>
                    </a:lnTo>
                    <a:lnTo>
                      <a:pt x="277" y="705"/>
                    </a:lnTo>
                    <a:lnTo>
                      <a:pt x="269" y="714"/>
                    </a:lnTo>
                    <a:lnTo>
                      <a:pt x="260" y="722"/>
                    </a:lnTo>
                    <a:lnTo>
                      <a:pt x="252" y="732"/>
                    </a:lnTo>
                    <a:lnTo>
                      <a:pt x="235" y="739"/>
                    </a:lnTo>
                    <a:lnTo>
                      <a:pt x="222" y="741"/>
                    </a:lnTo>
                    <a:lnTo>
                      <a:pt x="214" y="737"/>
                    </a:lnTo>
                    <a:lnTo>
                      <a:pt x="209" y="733"/>
                    </a:lnTo>
                    <a:lnTo>
                      <a:pt x="203" y="726"/>
                    </a:lnTo>
                    <a:lnTo>
                      <a:pt x="199" y="716"/>
                    </a:lnTo>
                    <a:lnTo>
                      <a:pt x="193" y="701"/>
                    </a:lnTo>
                    <a:lnTo>
                      <a:pt x="190" y="688"/>
                    </a:lnTo>
                    <a:lnTo>
                      <a:pt x="186" y="671"/>
                    </a:lnTo>
                    <a:lnTo>
                      <a:pt x="186" y="654"/>
                    </a:lnTo>
                    <a:lnTo>
                      <a:pt x="186" y="635"/>
                    </a:lnTo>
                    <a:lnTo>
                      <a:pt x="188" y="618"/>
                    </a:lnTo>
                    <a:lnTo>
                      <a:pt x="190" y="599"/>
                    </a:lnTo>
                    <a:lnTo>
                      <a:pt x="195" y="581"/>
                    </a:lnTo>
                    <a:lnTo>
                      <a:pt x="195" y="570"/>
                    </a:lnTo>
                    <a:lnTo>
                      <a:pt x="199" y="560"/>
                    </a:lnTo>
                    <a:lnTo>
                      <a:pt x="201" y="549"/>
                    </a:lnTo>
                    <a:lnTo>
                      <a:pt x="207" y="540"/>
                    </a:lnTo>
                    <a:lnTo>
                      <a:pt x="209" y="528"/>
                    </a:lnTo>
                    <a:lnTo>
                      <a:pt x="212" y="519"/>
                    </a:lnTo>
                    <a:lnTo>
                      <a:pt x="218" y="509"/>
                    </a:lnTo>
                    <a:lnTo>
                      <a:pt x="224" y="500"/>
                    </a:lnTo>
                    <a:lnTo>
                      <a:pt x="228" y="488"/>
                    </a:lnTo>
                    <a:lnTo>
                      <a:pt x="231" y="479"/>
                    </a:lnTo>
                    <a:lnTo>
                      <a:pt x="237" y="469"/>
                    </a:lnTo>
                    <a:lnTo>
                      <a:pt x="245" y="460"/>
                    </a:lnTo>
                    <a:lnTo>
                      <a:pt x="250" y="448"/>
                    </a:lnTo>
                    <a:lnTo>
                      <a:pt x="256" y="441"/>
                    </a:lnTo>
                    <a:lnTo>
                      <a:pt x="264" y="431"/>
                    </a:lnTo>
                    <a:lnTo>
                      <a:pt x="271" y="424"/>
                    </a:lnTo>
                    <a:lnTo>
                      <a:pt x="277" y="412"/>
                    </a:lnTo>
                    <a:lnTo>
                      <a:pt x="283" y="405"/>
                    </a:lnTo>
                    <a:lnTo>
                      <a:pt x="290" y="395"/>
                    </a:lnTo>
                    <a:lnTo>
                      <a:pt x="300" y="388"/>
                    </a:lnTo>
                    <a:lnTo>
                      <a:pt x="306" y="378"/>
                    </a:lnTo>
                    <a:lnTo>
                      <a:pt x="315" y="370"/>
                    </a:lnTo>
                    <a:lnTo>
                      <a:pt x="323" y="363"/>
                    </a:lnTo>
                    <a:lnTo>
                      <a:pt x="334" y="357"/>
                    </a:lnTo>
                    <a:lnTo>
                      <a:pt x="342" y="350"/>
                    </a:lnTo>
                    <a:lnTo>
                      <a:pt x="351" y="342"/>
                    </a:lnTo>
                    <a:lnTo>
                      <a:pt x="361" y="336"/>
                    </a:lnTo>
                    <a:lnTo>
                      <a:pt x="372" y="330"/>
                    </a:lnTo>
                    <a:lnTo>
                      <a:pt x="383" y="325"/>
                    </a:lnTo>
                    <a:lnTo>
                      <a:pt x="395" y="319"/>
                    </a:lnTo>
                    <a:lnTo>
                      <a:pt x="406" y="315"/>
                    </a:lnTo>
                    <a:lnTo>
                      <a:pt x="418" y="313"/>
                    </a:lnTo>
                    <a:lnTo>
                      <a:pt x="427" y="308"/>
                    </a:lnTo>
                    <a:lnTo>
                      <a:pt x="439" y="304"/>
                    </a:lnTo>
                    <a:lnTo>
                      <a:pt x="450" y="300"/>
                    </a:lnTo>
                    <a:lnTo>
                      <a:pt x="463" y="300"/>
                    </a:lnTo>
                    <a:lnTo>
                      <a:pt x="475" y="298"/>
                    </a:lnTo>
                    <a:lnTo>
                      <a:pt x="486" y="296"/>
                    </a:lnTo>
                    <a:lnTo>
                      <a:pt x="499" y="296"/>
                    </a:lnTo>
                    <a:lnTo>
                      <a:pt x="515" y="298"/>
                    </a:lnTo>
                    <a:lnTo>
                      <a:pt x="526" y="298"/>
                    </a:lnTo>
                    <a:lnTo>
                      <a:pt x="541" y="298"/>
                    </a:lnTo>
                    <a:lnTo>
                      <a:pt x="555" y="300"/>
                    </a:lnTo>
                    <a:lnTo>
                      <a:pt x="570" y="306"/>
                    </a:lnTo>
                    <a:lnTo>
                      <a:pt x="583" y="308"/>
                    </a:lnTo>
                    <a:lnTo>
                      <a:pt x="598" y="311"/>
                    </a:lnTo>
                    <a:lnTo>
                      <a:pt x="612" y="317"/>
                    </a:lnTo>
                    <a:lnTo>
                      <a:pt x="629" y="325"/>
                    </a:lnTo>
                    <a:lnTo>
                      <a:pt x="642" y="329"/>
                    </a:lnTo>
                    <a:lnTo>
                      <a:pt x="655" y="334"/>
                    </a:lnTo>
                    <a:lnTo>
                      <a:pt x="667" y="340"/>
                    </a:lnTo>
                    <a:lnTo>
                      <a:pt x="680" y="346"/>
                    </a:lnTo>
                    <a:lnTo>
                      <a:pt x="689" y="351"/>
                    </a:lnTo>
                    <a:lnTo>
                      <a:pt x="701" y="357"/>
                    </a:lnTo>
                    <a:lnTo>
                      <a:pt x="710" y="363"/>
                    </a:lnTo>
                    <a:lnTo>
                      <a:pt x="722" y="369"/>
                    </a:lnTo>
                    <a:lnTo>
                      <a:pt x="737" y="380"/>
                    </a:lnTo>
                    <a:lnTo>
                      <a:pt x="752" y="391"/>
                    </a:lnTo>
                    <a:lnTo>
                      <a:pt x="764" y="403"/>
                    </a:lnTo>
                    <a:lnTo>
                      <a:pt x="775" y="414"/>
                    </a:lnTo>
                    <a:lnTo>
                      <a:pt x="781" y="424"/>
                    </a:lnTo>
                    <a:lnTo>
                      <a:pt x="788" y="435"/>
                    </a:lnTo>
                    <a:lnTo>
                      <a:pt x="792" y="446"/>
                    </a:lnTo>
                    <a:lnTo>
                      <a:pt x="798" y="458"/>
                    </a:lnTo>
                    <a:lnTo>
                      <a:pt x="800" y="467"/>
                    </a:lnTo>
                    <a:lnTo>
                      <a:pt x="802" y="479"/>
                    </a:lnTo>
                    <a:lnTo>
                      <a:pt x="802" y="488"/>
                    </a:lnTo>
                    <a:lnTo>
                      <a:pt x="803" y="500"/>
                    </a:lnTo>
                    <a:lnTo>
                      <a:pt x="800" y="519"/>
                    </a:lnTo>
                    <a:lnTo>
                      <a:pt x="798" y="538"/>
                    </a:lnTo>
                    <a:lnTo>
                      <a:pt x="794" y="557"/>
                    </a:lnTo>
                    <a:lnTo>
                      <a:pt x="794" y="576"/>
                    </a:lnTo>
                    <a:lnTo>
                      <a:pt x="794" y="593"/>
                    </a:lnTo>
                    <a:lnTo>
                      <a:pt x="802" y="610"/>
                    </a:lnTo>
                    <a:lnTo>
                      <a:pt x="805" y="616"/>
                    </a:lnTo>
                    <a:lnTo>
                      <a:pt x="813" y="625"/>
                    </a:lnTo>
                    <a:lnTo>
                      <a:pt x="821" y="631"/>
                    </a:lnTo>
                    <a:lnTo>
                      <a:pt x="832" y="640"/>
                    </a:lnTo>
                    <a:lnTo>
                      <a:pt x="842" y="646"/>
                    </a:lnTo>
                    <a:lnTo>
                      <a:pt x="857" y="652"/>
                    </a:lnTo>
                    <a:lnTo>
                      <a:pt x="874" y="657"/>
                    </a:lnTo>
                    <a:lnTo>
                      <a:pt x="895" y="665"/>
                    </a:lnTo>
                    <a:lnTo>
                      <a:pt x="904" y="667"/>
                    </a:lnTo>
                    <a:lnTo>
                      <a:pt x="916" y="671"/>
                    </a:lnTo>
                    <a:lnTo>
                      <a:pt x="927" y="673"/>
                    </a:lnTo>
                    <a:lnTo>
                      <a:pt x="940" y="678"/>
                    </a:lnTo>
                    <a:lnTo>
                      <a:pt x="952" y="680"/>
                    </a:lnTo>
                    <a:lnTo>
                      <a:pt x="965" y="684"/>
                    </a:lnTo>
                    <a:lnTo>
                      <a:pt x="978" y="686"/>
                    </a:lnTo>
                    <a:lnTo>
                      <a:pt x="994" y="692"/>
                    </a:lnTo>
                    <a:lnTo>
                      <a:pt x="1005" y="694"/>
                    </a:lnTo>
                    <a:lnTo>
                      <a:pt x="1020" y="697"/>
                    </a:lnTo>
                    <a:lnTo>
                      <a:pt x="1033" y="699"/>
                    </a:lnTo>
                    <a:lnTo>
                      <a:pt x="1049" y="703"/>
                    </a:lnTo>
                    <a:lnTo>
                      <a:pt x="1064" y="705"/>
                    </a:lnTo>
                    <a:lnTo>
                      <a:pt x="1079" y="709"/>
                    </a:lnTo>
                    <a:lnTo>
                      <a:pt x="1094" y="711"/>
                    </a:lnTo>
                    <a:lnTo>
                      <a:pt x="1111" y="714"/>
                    </a:lnTo>
                    <a:lnTo>
                      <a:pt x="1125" y="716"/>
                    </a:lnTo>
                    <a:lnTo>
                      <a:pt x="1140" y="720"/>
                    </a:lnTo>
                    <a:lnTo>
                      <a:pt x="1155" y="722"/>
                    </a:lnTo>
                    <a:lnTo>
                      <a:pt x="1172" y="726"/>
                    </a:lnTo>
                    <a:lnTo>
                      <a:pt x="1187" y="728"/>
                    </a:lnTo>
                    <a:lnTo>
                      <a:pt x="1205" y="732"/>
                    </a:lnTo>
                    <a:lnTo>
                      <a:pt x="1220" y="735"/>
                    </a:lnTo>
                    <a:lnTo>
                      <a:pt x="1237" y="739"/>
                    </a:lnTo>
                    <a:lnTo>
                      <a:pt x="1250" y="739"/>
                    </a:lnTo>
                    <a:lnTo>
                      <a:pt x="1265" y="743"/>
                    </a:lnTo>
                    <a:lnTo>
                      <a:pt x="1279" y="745"/>
                    </a:lnTo>
                    <a:lnTo>
                      <a:pt x="1294" y="749"/>
                    </a:lnTo>
                    <a:lnTo>
                      <a:pt x="1307" y="749"/>
                    </a:lnTo>
                    <a:lnTo>
                      <a:pt x="1322" y="752"/>
                    </a:lnTo>
                    <a:lnTo>
                      <a:pt x="1338" y="754"/>
                    </a:lnTo>
                    <a:lnTo>
                      <a:pt x="1353" y="758"/>
                    </a:lnTo>
                    <a:lnTo>
                      <a:pt x="1366" y="758"/>
                    </a:lnTo>
                    <a:lnTo>
                      <a:pt x="1379" y="762"/>
                    </a:lnTo>
                    <a:lnTo>
                      <a:pt x="1393" y="762"/>
                    </a:lnTo>
                    <a:lnTo>
                      <a:pt x="1406" y="766"/>
                    </a:lnTo>
                    <a:lnTo>
                      <a:pt x="1417" y="766"/>
                    </a:lnTo>
                    <a:lnTo>
                      <a:pt x="1431" y="770"/>
                    </a:lnTo>
                    <a:lnTo>
                      <a:pt x="1442" y="770"/>
                    </a:lnTo>
                    <a:lnTo>
                      <a:pt x="1455" y="773"/>
                    </a:lnTo>
                    <a:lnTo>
                      <a:pt x="1474" y="775"/>
                    </a:lnTo>
                    <a:lnTo>
                      <a:pt x="1493" y="777"/>
                    </a:lnTo>
                    <a:lnTo>
                      <a:pt x="1511" y="779"/>
                    </a:lnTo>
                    <a:lnTo>
                      <a:pt x="1526" y="783"/>
                    </a:lnTo>
                    <a:lnTo>
                      <a:pt x="1535" y="785"/>
                    </a:lnTo>
                    <a:lnTo>
                      <a:pt x="1545" y="787"/>
                    </a:lnTo>
                    <a:lnTo>
                      <a:pt x="1549" y="787"/>
                    </a:lnTo>
                    <a:lnTo>
                      <a:pt x="1552" y="789"/>
                    </a:lnTo>
                    <a:lnTo>
                      <a:pt x="1552" y="785"/>
                    </a:lnTo>
                    <a:lnTo>
                      <a:pt x="1554" y="781"/>
                    </a:lnTo>
                    <a:lnTo>
                      <a:pt x="1556" y="771"/>
                    </a:lnTo>
                    <a:lnTo>
                      <a:pt x="1564" y="762"/>
                    </a:lnTo>
                    <a:lnTo>
                      <a:pt x="1573" y="749"/>
                    </a:lnTo>
                    <a:lnTo>
                      <a:pt x="1587" y="737"/>
                    </a:lnTo>
                    <a:lnTo>
                      <a:pt x="1592" y="730"/>
                    </a:lnTo>
                    <a:lnTo>
                      <a:pt x="1604" y="722"/>
                    </a:lnTo>
                    <a:lnTo>
                      <a:pt x="1613" y="714"/>
                    </a:lnTo>
                    <a:lnTo>
                      <a:pt x="1626" y="709"/>
                    </a:lnTo>
                    <a:lnTo>
                      <a:pt x="1638" y="699"/>
                    </a:lnTo>
                    <a:lnTo>
                      <a:pt x="1651" y="692"/>
                    </a:lnTo>
                    <a:lnTo>
                      <a:pt x="1666" y="684"/>
                    </a:lnTo>
                    <a:lnTo>
                      <a:pt x="1685" y="678"/>
                    </a:lnTo>
                    <a:lnTo>
                      <a:pt x="1703" y="671"/>
                    </a:lnTo>
                    <a:lnTo>
                      <a:pt x="1722" y="665"/>
                    </a:lnTo>
                    <a:lnTo>
                      <a:pt x="1731" y="661"/>
                    </a:lnTo>
                    <a:lnTo>
                      <a:pt x="1742" y="659"/>
                    </a:lnTo>
                    <a:lnTo>
                      <a:pt x="1754" y="656"/>
                    </a:lnTo>
                    <a:lnTo>
                      <a:pt x="1767" y="654"/>
                    </a:lnTo>
                    <a:lnTo>
                      <a:pt x="1779" y="650"/>
                    </a:lnTo>
                    <a:lnTo>
                      <a:pt x="1790" y="648"/>
                    </a:lnTo>
                    <a:lnTo>
                      <a:pt x="1803" y="644"/>
                    </a:lnTo>
                    <a:lnTo>
                      <a:pt x="1818" y="642"/>
                    </a:lnTo>
                    <a:lnTo>
                      <a:pt x="1830" y="638"/>
                    </a:lnTo>
                    <a:lnTo>
                      <a:pt x="1845" y="637"/>
                    </a:lnTo>
                    <a:lnTo>
                      <a:pt x="1860" y="635"/>
                    </a:lnTo>
                    <a:lnTo>
                      <a:pt x="1877" y="635"/>
                    </a:lnTo>
                    <a:lnTo>
                      <a:pt x="1893" y="633"/>
                    </a:lnTo>
                    <a:lnTo>
                      <a:pt x="1910" y="631"/>
                    </a:lnTo>
                    <a:lnTo>
                      <a:pt x="1927" y="629"/>
                    </a:lnTo>
                    <a:lnTo>
                      <a:pt x="1946" y="629"/>
                    </a:lnTo>
                    <a:lnTo>
                      <a:pt x="1963" y="629"/>
                    </a:lnTo>
                    <a:lnTo>
                      <a:pt x="1982" y="629"/>
                    </a:lnTo>
                    <a:lnTo>
                      <a:pt x="2001" y="629"/>
                    </a:lnTo>
                    <a:lnTo>
                      <a:pt x="2024" y="629"/>
                    </a:lnTo>
                    <a:lnTo>
                      <a:pt x="2041" y="627"/>
                    </a:lnTo>
                    <a:lnTo>
                      <a:pt x="2058" y="627"/>
                    </a:lnTo>
                    <a:lnTo>
                      <a:pt x="2073" y="627"/>
                    </a:lnTo>
                    <a:lnTo>
                      <a:pt x="2086" y="627"/>
                    </a:lnTo>
                    <a:lnTo>
                      <a:pt x="2096" y="625"/>
                    </a:lnTo>
                    <a:lnTo>
                      <a:pt x="2107" y="625"/>
                    </a:lnTo>
                    <a:lnTo>
                      <a:pt x="2115" y="623"/>
                    </a:lnTo>
                    <a:lnTo>
                      <a:pt x="2123" y="623"/>
                    </a:lnTo>
                    <a:lnTo>
                      <a:pt x="2130" y="619"/>
                    </a:lnTo>
                    <a:lnTo>
                      <a:pt x="2134" y="616"/>
                    </a:lnTo>
                    <a:lnTo>
                      <a:pt x="2132" y="612"/>
                    </a:lnTo>
                    <a:lnTo>
                      <a:pt x="2126" y="608"/>
                    </a:lnTo>
                    <a:lnTo>
                      <a:pt x="2115" y="602"/>
                    </a:lnTo>
                    <a:lnTo>
                      <a:pt x="2102" y="597"/>
                    </a:lnTo>
                    <a:lnTo>
                      <a:pt x="2083" y="591"/>
                    </a:lnTo>
                    <a:lnTo>
                      <a:pt x="2066" y="587"/>
                    </a:lnTo>
                    <a:lnTo>
                      <a:pt x="2054" y="583"/>
                    </a:lnTo>
                    <a:lnTo>
                      <a:pt x="2043" y="581"/>
                    </a:lnTo>
                    <a:lnTo>
                      <a:pt x="2031" y="578"/>
                    </a:lnTo>
                    <a:lnTo>
                      <a:pt x="2022" y="576"/>
                    </a:lnTo>
                    <a:lnTo>
                      <a:pt x="2010" y="572"/>
                    </a:lnTo>
                    <a:lnTo>
                      <a:pt x="1999" y="570"/>
                    </a:lnTo>
                    <a:lnTo>
                      <a:pt x="1988" y="566"/>
                    </a:lnTo>
                    <a:lnTo>
                      <a:pt x="1978" y="564"/>
                    </a:lnTo>
                    <a:lnTo>
                      <a:pt x="1967" y="559"/>
                    </a:lnTo>
                    <a:lnTo>
                      <a:pt x="1955" y="557"/>
                    </a:lnTo>
                    <a:lnTo>
                      <a:pt x="1944" y="551"/>
                    </a:lnTo>
                    <a:lnTo>
                      <a:pt x="1933" y="549"/>
                    </a:lnTo>
                    <a:lnTo>
                      <a:pt x="1912" y="543"/>
                    </a:lnTo>
                    <a:lnTo>
                      <a:pt x="1894" y="538"/>
                    </a:lnTo>
                    <a:lnTo>
                      <a:pt x="1875" y="530"/>
                    </a:lnTo>
                    <a:lnTo>
                      <a:pt x="1864" y="522"/>
                    </a:lnTo>
                    <a:lnTo>
                      <a:pt x="1855" y="517"/>
                    </a:lnTo>
                    <a:lnTo>
                      <a:pt x="1851" y="511"/>
                    </a:lnTo>
                    <a:lnTo>
                      <a:pt x="1849" y="505"/>
                    </a:lnTo>
                    <a:lnTo>
                      <a:pt x="1855" y="500"/>
                    </a:lnTo>
                    <a:lnTo>
                      <a:pt x="1864" y="494"/>
                    </a:lnTo>
                    <a:lnTo>
                      <a:pt x="1881" y="488"/>
                    </a:lnTo>
                    <a:lnTo>
                      <a:pt x="1889" y="484"/>
                    </a:lnTo>
                    <a:lnTo>
                      <a:pt x="1902" y="483"/>
                    </a:lnTo>
                    <a:lnTo>
                      <a:pt x="1915" y="481"/>
                    </a:lnTo>
                    <a:lnTo>
                      <a:pt x="1933" y="479"/>
                    </a:lnTo>
                    <a:lnTo>
                      <a:pt x="1950" y="477"/>
                    </a:lnTo>
                    <a:lnTo>
                      <a:pt x="1972" y="475"/>
                    </a:lnTo>
                    <a:lnTo>
                      <a:pt x="1993" y="473"/>
                    </a:lnTo>
                    <a:lnTo>
                      <a:pt x="2020" y="473"/>
                    </a:lnTo>
                    <a:lnTo>
                      <a:pt x="2043" y="469"/>
                    </a:lnTo>
                    <a:lnTo>
                      <a:pt x="2067" y="467"/>
                    </a:lnTo>
                    <a:lnTo>
                      <a:pt x="2090" y="465"/>
                    </a:lnTo>
                    <a:lnTo>
                      <a:pt x="2115" y="464"/>
                    </a:lnTo>
                    <a:lnTo>
                      <a:pt x="2136" y="460"/>
                    </a:lnTo>
                    <a:lnTo>
                      <a:pt x="2159" y="458"/>
                    </a:lnTo>
                    <a:lnTo>
                      <a:pt x="2180" y="456"/>
                    </a:lnTo>
                    <a:lnTo>
                      <a:pt x="2202" y="454"/>
                    </a:lnTo>
                    <a:lnTo>
                      <a:pt x="2221" y="450"/>
                    </a:lnTo>
                    <a:lnTo>
                      <a:pt x="2240" y="448"/>
                    </a:lnTo>
                    <a:lnTo>
                      <a:pt x="2259" y="445"/>
                    </a:lnTo>
                    <a:lnTo>
                      <a:pt x="2280" y="443"/>
                    </a:lnTo>
                    <a:lnTo>
                      <a:pt x="2297" y="439"/>
                    </a:lnTo>
                    <a:lnTo>
                      <a:pt x="2315" y="437"/>
                    </a:lnTo>
                    <a:lnTo>
                      <a:pt x="2332" y="433"/>
                    </a:lnTo>
                    <a:lnTo>
                      <a:pt x="2351" y="431"/>
                    </a:lnTo>
                    <a:lnTo>
                      <a:pt x="2364" y="426"/>
                    </a:lnTo>
                    <a:lnTo>
                      <a:pt x="2379" y="422"/>
                    </a:lnTo>
                    <a:lnTo>
                      <a:pt x="2394" y="418"/>
                    </a:lnTo>
                    <a:lnTo>
                      <a:pt x="2410" y="416"/>
                    </a:lnTo>
                    <a:lnTo>
                      <a:pt x="2423" y="410"/>
                    </a:lnTo>
                    <a:lnTo>
                      <a:pt x="2436" y="407"/>
                    </a:lnTo>
                    <a:lnTo>
                      <a:pt x="2448" y="403"/>
                    </a:lnTo>
                    <a:lnTo>
                      <a:pt x="2461" y="401"/>
                    </a:lnTo>
                    <a:lnTo>
                      <a:pt x="2470" y="395"/>
                    </a:lnTo>
                    <a:lnTo>
                      <a:pt x="2482" y="391"/>
                    </a:lnTo>
                    <a:lnTo>
                      <a:pt x="2491" y="388"/>
                    </a:lnTo>
                    <a:lnTo>
                      <a:pt x="2503" y="384"/>
                    </a:lnTo>
                    <a:lnTo>
                      <a:pt x="2520" y="374"/>
                    </a:lnTo>
                    <a:lnTo>
                      <a:pt x="2539" y="367"/>
                    </a:lnTo>
                    <a:lnTo>
                      <a:pt x="2550" y="355"/>
                    </a:lnTo>
                    <a:lnTo>
                      <a:pt x="2562" y="346"/>
                    </a:lnTo>
                    <a:lnTo>
                      <a:pt x="2569" y="336"/>
                    </a:lnTo>
                    <a:lnTo>
                      <a:pt x="2577" y="327"/>
                    </a:lnTo>
                    <a:lnTo>
                      <a:pt x="2581" y="315"/>
                    </a:lnTo>
                    <a:lnTo>
                      <a:pt x="2583" y="306"/>
                    </a:lnTo>
                    <a:lnTo>
                      <a:pt x="2581" y="296"/>
                    </a:lnTo>
                    <a:lnTo>
                      <a:pt x="2581" y="287"/>
                    </a:lnTo>
                    <a:lnTo>
                      <a:pt x="2575" y="275"/>
                    </a:lnTo>
                    <a:lnTo>
                      <a:pt x="2569" y="264"/>
                    </a:lnTo>
                    <a:lnTo>
                      <a:pt x="2560" y="253"/>
                    </a:lnTo>
                    <a:lnTo>
                      <a:pt x="2550" y="243"/>
                    </a:lnTo>
                    <a:lnTo>
                      <a:pt x="2537" y="232"/>
                    </a:lnTo>
                    <a:lnTo>
                      <a:pt x="2522" y="220"/>
                    </a:lnTo>
                    <a:lnTo>
                      <a:pt x="2512" y="215"/>
                    </a:lnTo>
                    <a:lnTo>
                      <a:pt x="2505" y="209"/>
                    </a:lnTo>
                    <a:lnTo>
                      <a:pt x="2495" y="203"/>
                    </a:lnTo>
                    <a:lnTo>
                      <a:pt x="2488" y="199"/>
                    </a:lnTo>
                    <a:lnTo>
                      <a:pt x="2476" y="192"/>
                    </a:lnTo>
                    <a:lnTo>
                      <a:pt x="2465" y="186"/>
                    </a:lnTo>
                    <a:lnTo>
                      <a:pt x="2455" y="180"/>
                    </a:lnTo>
                    <a:lnTo>
                      <a:pt x="2446" y="175"/>
                    </a:lnTo>
                    <a:lnTo>
                      <a:pt x="2434" y="169"/>
                    </a:lnTo>
                    <a:lnTo>
                      <a:pt x="2425" y="165"/>
                    </a:lnTo>
                    <a:lnTo>
                      <a:pt x="2415" y="159"/>
                    </a:lnTo>
                    <a:lnTo>
                      <a:pt x="2406" y="156"/>
                    </a:lnTo>
                    <a:lnTo>
                      <a:pt x="2394" y="150"/>
                    </a:lnTo>
                    <a:lnTo>
                      <a:pt x="2385" y="144"/>
                    </a:lnTo>
                    <a:lnTo>
                      <a:pt x="2375" y="140"/>
                    </a:lnTo>
                    <a:lnTo>
                      <a:pt x="2366" y="137"/>
                    </a:lnTo>
                    <a:lnTo>
                      <a:pt x="2347" y="127"/>
                    </a:lnTo>
                    <a:lnTo>
                      <a:pt x="2330" y="121"/>
                    </a:lnTo>
                    <a:lnTo>
                      <a:pt x="2311" y="112"/>
                    </a:lnTo>
                    <a:lnTo>
                      <a:pt x="2294" y="104"/>
                    </a:lnTo>
                    <a:lnTo>
                      <a:pt x="2277" y="99"/>
                    </a:lnTo>
                    <a:lnTo>
                      <a:pt x="2261" y="93"/>
                    </a:lnTo>
                    <a:lnTo>
                      <a:pt x="2244" y="85"/>
                    </a:lnTo>
                    <a:lnTo>
                      <a:pt x="2229" y="80"/>
                    </a:lnTo>
                    <a:lnTo>
                      <a:pt x="2214" y="76"/>
                    </a:lnTo>
                    <a:lnTo>
                      <a:pt x="2202" y="72"/>
                    </a:lnTo>
                    <a:lnTo>
                      <a:pt x="2187" y="66"/>
                    </a:lnTo>
                    <a:lnTo>
                      <a:pt x="2174" y="61"/>
                    </a:lnTo>
                    <a:lnTo>
                      <a:pt x="2162" y="57"/>
                    </a:lnTo>
                    <a:lnTo>
                      <a:pt x="2151" y="55"/>
                    </a:lnTo>
                    <a:lnTo>
                      <a:pt x="2140" y="51"/>
                    </a:lnTo>
                    <a:lnTo>
                      <a:pt x="2128" y="49"/>
                    </a:lnTo>
                    <a:lnTo>
                      <a:pt x="2119" y="45"/>
                    </a:lnTo>
                    <a:lnTo>
                      <a:pt x="2113" y="45"/>
                    </a:lnTo>
                    <a:lnTo>
                      <a:pt x="2100" y="42"/>
                    </a:lnTo>
                    <a:lnTo>
                      <a:pt x="2090" y="40"/>
                    </a:lnTo>
                    <a:lnTo>
                      <a:pt x="2083" y="40"/>
                    </a:lnTo>
                    <a:lnTo>
                      <a:pt x="2077" y="38"/>
                    </a:lnTo>
                    <a:lnTo>
                      <a:pt x="2067" y="36"/>
                    </a:lnTo>
                    <a:lnTo>
                      <a:pt x="2058" y="32"/>
                    </a:lnTo>
                    <a:lnTo>
                      <a:pt x="2050" y="32"/>
                    </a:lnTo>
                    <a:lnTo>
                      <a:pt x="2041" y="28"/>
                    </a:lnTo>
                    <a:lnTo>
                      <a:pt x="2031" y="28"/>
                    </a:lnTo>
                    <a:lnTo>
                      <a:pt x="2018" y="24"/>
                    </a:lnTo>
                    <a:lnTo>
                      <a:pt x="2005" y="23"/>
                    </a:lnTo>
                    <a:lnTo>
                      <a:pt x="1991" y="19"/>
                    </a:lnTo>
                    <a:lnTo>
                      <a:pt x="1978" y="19"/>
                    </a:lnTo>
                    <a:lnTo>
                      <a:pt x="1963" y="15"/>
                    </a:lnTo>
                    <a:lnTo>
                      <a:pt x="1948" y="13"/>
                    </a:lnTo>
                    <a:lnTo>
                      <a:pt x="1933" y="9"/>
                    </a:lnTo>
                    <a:lnTo>
                      <a:pt x="1919" y="9"/>
                    </a:lnTo>
                    <a:lnTo>
                      <a:pt x="1902" y="5"/>
                    </a:lnTo>
                    <a:lnTo>
                      <a:pt x="1887" y="4"/>
                    </a:lnTo>
                    <a:lnTo>
                      <a:pt x="1872" y="2"/>
                    </a:lnTo>
                    <a:lnTo>
                      <a:pt x="1858" y="2"/>
                    </a:lnTo>
                    <a:lnTo>
                      <a:pt x="1843" y="0"/>
                    </a:lnTo>
                    <a:lnTo>
                      <a:pt x="1830" y="0"/>
                    </a:lnTo>
                    <a:lnTo>
                      <a:pt x="1817" y="0"/>
                    </a:lnTo>
                    <a:lnTo>
                      <a:pt x="1805" y="0"/>
                    </a:lnTo>
                    <a:lnTo>
                      <a:pt x="1794" y="0"/>
                    </a:lnTo>
                    <a:lnTo>
                      <a:pt x="1784" y="0"/>
                    </a:lnTo>
                    <a:lnTo>
                      <a:pt x="1775" y="2"/>
                    </a:lnTo>
                    <a:lnTo>
                      <a:pt x="1769" y="5"/>
                    </a:lnTo>
                    <a:lnTo>
                      <a:pt x="1758" y="11"/>
                    </a:lnTo>
                    <a:lnTo>
                      <a:pt x="1756" y="21"/>
                    </a:lnTo>
                    <a:lnTo>
                      <a:pt x="1760" y="28"/>
                    </a:lnTo>
                    <a:lnTo>
                      <a:pt x="1771" y="40"/>
                    </a:lnTo>
                    <a:lnTo>
                      <a:pt x="1779" y="45"/>
                    </a:lnTo>
                    <a:lnTo>
                      <a:pt x="1790" y="51"/>
                    </a:lnTo>
                    <a:lnTo>
                      <a:pt x="1801" y="59"/>
                    </a:lnTo>
                    <a:lnTo>
                      <a:pt x="1817" y="66"/>
                    </a:lnTo>
                    <a:lnTo>
                      <a:pt x="1830" y="72"/>
                    </a:lnTo>
                    <a:lnTo>
                      <a:pt x="1845" y="80"/>
                    </a:lnTo>
                    <a:lnTo>
                      <a:pt x="1860" y="87"/>
                    </a:lnTo>
                    <a:lnTo>
                      <a:pt x="1877" y="95"/>
                    </a:lnTo>
                    <a:lnTo>
                      <a:pt x="1893" y="102"/>
                    </a:lnTo>
                    <a:lnTo>
                      <a:pt x="1910" y="112"/>
                    </a:lnTo>
                    <a:lnTo>
                      <a:pt x="1925" y="120"/>
                    </a:lnTo>
                    <a:lnTo>
                      <a:pt x="1942" y="129"/>
                    </a:lnTo>
                    <a:lnTo>
                      <a:pt x="1955" y="137"/>
                    </a:lnTo>
                    <a:lnTo>
                      <a:pt x="1971" y="146"/>
                    </a:lnTo>
                    <a:lnTo>
                      <a:pt x="1984" y="154"/>
                    </a:lnTo>
                    <a:lnTo>
                      <a:pt x="1997" y="163"/>
                    </a:lnTo>
                    <a:lnTo>
                      <a:pt x="2007" y="171"/>
                    </a:lnTo>
                    <a:lnTo>
                      <a:pt x="2018" y="182"/>
                    </a:lnTo>
                    <a:lnTo>
                      <a:pt x="2026" y="190"/>
                    </a:lnTo>
                    <a:lnTo>
                      <a:pt x="2033" y="201"/>
                    </a:lnTo>
                    <a:lnTo>
                      <a:pt x="2037" y="211"/>
                    </a:lnTo>
                    <a:lnTo>
                      <a:pt x="2039" y="220"/>
                    </a:lnTo>
                    <a:lnTo>
                      <a:pt x="2039" y="230"/>
                    </a:lnTo>
                    <a:lnTo>
                      <a:pt x="2037" y="241"/>
                    </a:lnTo>
                    <a:lnTo>
                      <a:pt x="2029" y="251"/>
                    </a:lnTo>
                    <a:lnTo>
                      <a:pt x="2022" y="260"/>
                    </a:lnTo>
                    <a:lnTo>
                      <a:pt x="2010" y="272"/>
                    </a:lnTo>
                    <a:lnTo>
                      <a:pt x="1997" y="283"/>
                    </a:lnTo>
                    <a:lnTo>
                      <a:pt x="1978" y="291"/>
                    </a:lnTo>
                    <a:lnTo>
                      <a:pt x="1961" y="300"/>
                    </a:lnTo>
                    <a:lnTo>
                      <a:pt x="1944" y="310"/>
                    </a:lnTo>
                    <a:lnTo>
                      <a:pt x="1927" y="319"/>
                    </a:lnTo>
                    <a:lnTo>
                      <a:pt x="1910" y="327"/>
                    </a:lnTo>
                    <a:lnTo>
                      <a:pt x="1893" y="334"/>
                    </a:lnTo>
                    <a:lnTo>
                      <a:pt x="1875" y="342"/>
                    </a:lnTo>
                    <a:lnTo>
                      <a:pt x="1860" y="351"/>
                    </a:lnTo>
                    <a:lnTo>
                      <a:pt x="1843" y="357"/>
                    </a:lnTo>
                    <a:lnTo>
                      <a:pt x="1826" y="363"/>
                    </a:lnTo>
                    <a:lnTo>
                      <a:pt x="1811" y="369"/>
                    </a:lnTo>
                    <a:lnTo>
                      <a:pt x="1796" y="376"/>
                    </a:lnTo>
                    <a:lnTo>
                      <a:pt x="1780" y="382"/>
                    </a:lnTo>
                    <a:lnTo>
                      <a:pt x="1767" y="388"/>
                    </a:lnTo>
                    <a:lnTo>
                      <a:pt x="1754" y="393"/>
                    </a:lnTo>
                    <a:lnTo>
                      <a:pt x="1742" y="401"/>
                    </a:lnTo>
                    <a:lnTo>
                      <a:pt x="1729" y="405"/>
                    </a:lnTo>
                    <a:lnTo>
                      <a:pt x="1718" y="410"/>
                    </a:lnTo>
                    <a:lnTo>
                      <a:pt x="1708" y="414"/>
                    </a:lnTo>
                    <a:lnTo>
                      <a:pt x="1699" y="420"/>
                    </a:lnTo>
                    <a:lnTo>
                      <a:pt x="1682" y="429"/>
                    </a:lnTo>
                    <a:lnTo>
                      <a:pt x="1672" y="441"/>
                    </a:lnTo>
                    <a:lnTo>
                      <a:pt x="1665" y="450"/>
                    </a:lnTo>
                    <a:lnTo>
                      <a:pt x="1665" y="462"/>
                    </a:lnTo>
                    <a:lnTo>
                      <a:pt x="1670" y="473"/>
                    </a:lnTo>
                    <a:lnTo>
                      <a:pt x="1684" y="486"/>
                    </a:lnTo>
                    <a:lnTo>
                      <a:pt x="1697" y="496"/>
                    </a:lnTo>
                    <a:lnTo>
                      <a:pt x="1710" y="507"/>
                    </a:lnTo>
                    <a:lnTo>
                      <a:pt x="1722" y="517"/>
                    </a:lnTo>
                    <a:lnTo>
                      <a:pt x="1735" y="524"/>
                    </a:lnTo>
                    <a:lnTo>
                      <a:pt x="1744" y="530"/>
                    </a:lnTo>
                    <a:lnTo>
                      <a:pt x="1756" y="536"/>
                    </a:lnTo>
                    <a:lnTo>
                      <a:pt x="1763" y="540"/>
                    </a:lnTo>
                    <a:lnTo>
                      <a:pt x="1773" y="545"/>
                    </a:lnTo>
                    <a:lnTo>
                      <a:pt x="1780" y="549"/>
                    </a:lnTo>
                    <a:lnTo>
                      <a:pt x="1782" y="555"/>
                    </a:lnTo>
                    <a:lnTo>
                      <a:pt x="1779" y="557"/>
                    </a:lnTo>
                    <a:lnTo>
                      <a:pt x="1773" y="560"/>
                    </a:lnTo>
                    <a:lnTo>
                      <a:pt x="1765" y="566"/>
                    </a:lnTo>
                    <a:lnTo>
                      <a:pt x="1756" y="572"/>
                    </a:lnTo>
                    <a:lnTo>
                      <a:pt x="1741" y="578"/>
                    </a:lnTo>
                    <a:lnTo>
                      <a:pt x="1725" y="587"/>
                    </a:lnTo>
                    <a:lnTo>
                      <a:pt x="1708" y="599"/>
                    </a:lnTo>
                    <a:lnTo>
                      <a:pt x="1693" y="612"/>
                    </a:lnTo>
                    <a:lnTo>
                      <a:pt x="1684" y="618"/>
                    </a:lnTo>
                    <a:lnTo>
                      <a:pt x="1674" y="625"/>
                    </a:lnTo>
                    <a:lnTo>
                      <a:pt x="1665" y="633"/>
                    </a:lnTo>
                    <a:lnTo>
                      <a:pt x="1657" y="642"/>
                    </a:lnTo>
                    <a:lnTo>
                      <a:pt x="1647" y="650"/>
                    </a:lnTo>
                    <a:lnTo>
                      <a:pt x="1640" y="659"/>
                    </a:lnTo>
                    <a:lnTo>
                      <a:pt x="1630" y="667"/>
                    </a:lnTo>
                    <a:lnTo>
                      <a:pt x="1623" y="676"/>
                    </a:lnTo>
                    <a:lnTo>
                      <a:pt x="1606" y="690"/>
                    </a:lnTo>
                    <a:lnTo>
                      <a:pt x="1590" y="705"/>
                    </a:lnTo>
                    <a:lnTo>
                      <a:pt x="1575" y="718"/>
                    </a:lnTo>
                    <a:lnTo>
                      <a:pt x="1564" y="732"/>
                    </a:lnTo>
                    <a:lnTo>
                      <a:pt x="1552" y="741"/>
                    </a:lnTo>
                    <a:lnTo>
                      <a:pt x="1547" y="751"/>
                    </a:lnTo>
                    <a:lnTo>
                      <a:pt x="1541" y="754"/>
                    </a:lnTo>
                    <a:lnTo>
                      <a:pt x="1541" y="758"/>
                    </a:lnTo>
                    <a:lnTo>
                      <a:pt x="1474" y="754"/>
                    </a:lnTo>
                    <a:close/>
                  </a:path>
                </a:pathLst>
              </a:custGeom>
              <a:solidFill>
                <a:srgbClr val="FF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2705" y="2189"/>
                <a:ext cx="244" cy="156"/>
              </a:xfrm>
              <a:custGeom>
                <a:avLst/>
                <a:gdLst>
                  <a:gd name="T0" fmla="*/ 42 w 488"/>
                  <a:gd name="T1" fmla="*/ 162 h 312"/>
                  <a:gd name="T2" fmla="*/ 59 w 488"/>
                  <a:gd name="T3" fmla="*/ 132 h 312"/>
                  <a:gd name="T4" fmla="*/ 53 w 488"/>
                  <a:gd name="T5" fmla="*/ 103 h 312"/>
                  <a:gd name="T6" fmla="*/ 91 w 488"/>
                  <a:gd name="T7" fmla="*/ 59 h 312"/>
                  <a:gd name="T8" fmla="*/ 141 w 488"/>
                  <a:gd name="T9" fmla="*/ 27 h 312"/>
                  <a:gd name="T10" fmla="*/ 194 w 488"/>
                  <a:gd name="T11" fmla="*/ 6 h 312"/>
                  <a:gd name="T12" fmla="*/ 253 w 488"/>
                  <a:gd name="T13" fmla="*/ 0 h 312"/>
                  <a:gd name="T14" fmla="*/ 302 w 488"/>
                  <a:gd name="T15" fmla="*/ 8 h 312"/>
                  <a:gd name="T16" fmla="*/ 334 w 488"/>
                  <a:gd name="T17" fmla="*/ 21 h 312"/>
                  <a:gd name="T18" fmla="*/ 336 w 488"/>
                  <a:gd name="T19" fmla="*/ 44 h 312"/>
                  <a:gd name="T20" fmla="*/ 300 w 488"/>
                  <a:gd name="T21" fmla="*/ 39 h 312"/>
                  <a:gd name="T22" fmla="*/ 266 w 488"/>
                  <a:gd name="T23" fmla="*/ 40 h 312"/>
                  <a:gd name="T24" fmla="*/ 232 w 488"/>
                  <a:gd name="T25" fmla="*/ 50 h 312"/>
                  <a:gd name="T26" fmla="*/ 196 w 488"/>
                  <a:gd name="T27" fmla="*/ 65 h 312"/>
                  <a:gd name="T28" fmla="*/ 163 w 488"/>
                  <a:gd name="T29" fmla="*/ 86 h 312"/>
                  <a:gd name="T30" fmla="*/ 133 w 488"/>
                  <a:gd name="T31" fmla="*/ 109 h 312"/>
                  <a:gd name="T32" fmla="*/ 110 w 488"/>
                  <a:gd name="T33" fmla="*/ 135 h 312"/>
                  <a:gd name="T34" fmla="*/ 93 w 488"/>
                  <a:gd name="T35" fmla="*/ 162 h 312"/>
                  <a:gd name="T36" fmla="*/ 89 w 488"/>
                  <a:gd name="T37" fmla="*/ 210 h 312"/>
                  <a:gd name="T38" fmla="*/ 103 w 488"/>
                  <a:gd name="T39" fmla="*/ 234 h 312"/>
                  <a:gd name="T40" fmla="*/ 135 w 488"/>
                  <a:gd name="T41" fmla="*/ 255 h 312"/>
                  <a:gd name="T42" fmla="*/ 175 w 488"/>
                  <a:gd name="T43" fmla="*/ 261 h 312"/>
                  <a:gd name="T44" fmla="*/ 220 w 488"/>
                  <a:gd name="T45" fmla="*/ 257 h 312"/>
                  <a:gd name="T46" fmla="*/ 260 w 488"/>
                  <a:gd name="T47" fmla="*/ 242 h 312"/>
                  <a:gd name="T48" fmla="*/ 296 w 488"/>
                  <a:gd name="T49" fmla="*/ 227 h 312"/>
                  <a:gd name="T50" fmla="*/ 323 w 488"/>
                  <a:gd name="T51" fmla="*/ 213 h 312"/>
                  <a:gd name="T52" fmla="*/ 350 w 488"/>
                  <a:gd name="T53" fmla="*/ 198 h 312"/>
                  <a:gd name="T54" fmla="*/ 382 w 488"/>
                  <a:gd name="T55" fmla="*/ 172 h 312"/>
                  <a:gd name="T56" fmla="*/ 399 w 488"/>
                  <a:gd name="T57" fmla="*/ 149 h 312"/>
                  <a:gd name="T58" fmla="*/ 388 w 488"/>
                  <a:gd name="T59" fmla="*/ 103 h 312"/>
                  <a:gd name="T60" fmla="*/ 369 w 488"/>
                  <a:gd name="T61" fmla="*/ 73 h 312"/>
                  <a:gd name="T62" fmla="*/ 372 w 488"/>
                  <a:gd name="T63" fmla="*/ 56 h 312"/>
                  <a:gd name="T64" fmla="*/ 401 w 488"/>
                  <a:gd name="T65" fmla="*/ 56 h 312"/>
                  <a:gd name="T66" fmla="*/ 429 w 488"/>
                  <a:gd name="T67" fmla="*/ 71 h 312"/>
                  <a:gd name="T68" fmla="*/ 456 w 488"/>
                  <a:gd name="T69" fmla="*/ 90 h 312"/>
                  <a:gd name="T70" fmla="*/ 483 w 488"/>
                  <a:gd name="T71" fmla="*/ 126 h 312"/>
                  <a:gd name="T72" fmla="*/ 483 w 488"/>
                  <a:gd name="T73" fmla="*/ 168 h 312"/>
                  <a:gd name="T74" fmla="*/ 452 w 488"/>
                  <a:gd name="T75" fmla="*/ 206 h 312"/>
                  <a:gd name="T76" fmla="*/ 420 w 488"/>
                  <a:gd name="T77" fmla="*/ 230 h 312"/>
                  <a:gd name="T78" fmla="*/ 390 w 488"/>
                  <a:gd name="T79" fmla="*/ 248 h 312"/>
                  <a:gd name="T80" fmla="*/ 357 w 488"/>
                  <a:gd name="T81" fmla="*/ 261 h 312"/>
                  <a:gd name="T82" fmla="*/ 319 w 488"/>
                  <a:gd name="T83" fmla="*/ 274 h 312"/>
                  <a:gd name="T84" fmla="*/ 281 w 488"/>
                  <a:gd name="T85" fmla="*/ 286 h 312"/>
                  <a:gd name="T86" fmla="*/ 239 w 488"/>
                  <a:gd name="T87" fmla="*/ 295 h 312"/>
                  <a:gd name="T88" fmla="*/ 201 w 488"/>
                  <a:gd name="T89" fmla="*/ 307 h 312"/>
                  <a:gd name="T90" fmla="*/ 160 w 488"/>
                  <a:gd name="T91" fmla="*/ 310 h 312"/>
                  <a:gd name="T92" fmla="*/ 122 w 488"/>
                  <a:gd name="T93" fmla="*/ 312 h 312"/>
                  <a:gd name="T94" fmla="*/ 89 w 488"/>
                  <a:gd name="T95" fmla="*/ 310 h 312"/>
                  <a:gd name="T96" fmla="*/ 61 w 488"/>
                  <a:gd name="T97" fmla="*/ 307 h 312"/>
                  <a:gd name="T98" fmla="*/ 21 w 488"/>
                  <a:gd name="T99" fmla="*/ 284 h 312"/>
                  <a:gd name="T100" fmla="*/ 4 w 488"/>
                  <a:gd name="T101" fmla="*/ 250 h 312"/>
                  <a:gd name="T102" fmla="*/ 2 w 488"/>
                  <a:gd name="T103" fmla="*/ 204 h 312"/>
                  <a:gd name="T104" fmla="*/ 15 w 488"/>
                  <a:gd name="T105" fmla="*/ 185 h 3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488"/>
                  <a:gd name="T160" fmla="*/ 0 h 312"/>
                  <a:gd name="T161" fmla="*/ 488 w 488"/>
                  <a:gd name="T162" fmla="*/ 312 h 3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488" h="312">
                    <a:moveTo>
                      <a:pt x="15" y="185"/>
                    </a:moveTo>
                    <a:lnTo>
                      <a:pt x="28" y="173"/>
                    </a:lnTo>
                    <a:lnTo>
                      <a:pt x="42" y="162"/>
                    </a:lnTo>
                    <a:lnTo>
                      <a:pt x="49" y="153"/>
                    </a:lnTo>
                    <a:lnTo>
                      <a:pt x="57" y="143"/>
                    </a:lnTo>
                    <a:lnTo>
                      <a:pt x="59" y="132"/>
                    </a:lnTo>
                    <a:lnTo>
                      <a:pt x="59" y="122"/>
                    </a:lnTo>
                    <a:lnTo>
                      <a:pt x="57" y="113"/>
                    </a:lnTo>
                    <a:lnTo>
                      <a:pt x="53" y="103"/>
                    </a:lnTo>
                    <a:lnTo>
                      <a:pt x="65" y="86"/>
                    </a:lnTo>
                    <a:lnTo>
                      <a:pt x="78" y="73"/>
                    </a:lnTo>
                    <a:lnTo>
                      <a:pt x="91" y="59"/>
                    </a:lnTo>
                    <a:lnTo>
                      <a:pt x="108" y="48"/>
                    </a:lnTo>
                    <a:lnTo>
                      <a:pt x="123" y="37"/>
                    </a:lnTo>
                    <a:lnTo>
                      <a:pt x="141" y="27"/>
                    </a:lnTo>
                    <a:lnTo>
                      <a:pt x="158" y="20"/>
                    </a:lnTo>
                    <a:lnTo>
                      <a:pt x="177" y="14"/>
                    </a:lnTo>
                    <a:lnTo>
                      <a:pt x="194" y="6"/>
                    </a:lnTo>
                    <a:lnTo>
                      <a:pt x="213" y="2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272" y="0"/>
                    </a:lnTo>
                    <a:lnTo>
                      <a:pt x="293" y="6"/>
                    </a:lnTo>
                    <a:lnTo>
                      <a:pt x="302" y="8"/>
                    </a:lnTo>
                    <a:lnTo>
                      <a:pt x="312" y="12"/>
                    </a:lnTo>
                    <a:lnTo>
                      <a:pt x="323" y="16"/>
                    </a:lnTo>
                    <a:lnTo>
                      <a:pt x="334" y="21"/>
                    </a:lnTo>
                    <a:lnTo>
                      <a:pt x="344" y="29"/>
                    </a:lnTo>
                    <a:lnTo>
                      <a:pt x="346" y="39"/>
                    </a:lnTo>
                    <a:lnTo>
                      <a:pt x="336" y="44"/>
                    </a:lnTo>
                    <a:lnTo>
                      <a:pt x="321" y="44"/>
                    </a:lnTo>
                    <a:lnTo>
                      <a:pt x="310" y="40"/>
                    </a:lnTo>
                    <a:lnTo>
                      <a:pt x="300" y="39"/>
                    </a:lnTo>
                    <a:lnTo>
                      <a:pt x="289" y="39"/>
                    </a:lnTo>
                    <a:lnTo>
                      <a:pt x="279" y="40"/>
                    </a:lnTo>
                    <a:lnTo>
                      <a:pt x="266" y="40"/>
                    </a:lnTo>
                    <a:lnTo>
                      <a:pt x="255" y="42"/>
                    </a:lnTo>
                    <a:lnTo>
                      <a:pt x="243" y="44"/>
                    </a:lnTo>
                    <a:lnTo>
                      <a:pt x="232" y="50"/>
                    </a:lnTo>
                    <a:lnTo>
                      <a:pt x="219" y="54"/>
                    </a:lnTo>
                    <a:lnTo>
                      <a:pt x="207" y="59"/>
                    </a:lnTo>
                    <a:lnTo>
                      <a:pt x="196" y="65"/>
                    </a:lnTo>
                    <a:lnTo>
                      <a:pt x="184" y="71"/>
                    </a:lnTo>
                    <a:lnTo>
                      <a:pt x="173" y="77"/>
                    </a:lnTo>
                    <a:lnTo>
                      <a:pt x="163" y="86"/>
                    </a:lnTo>
                    <a:lnTo>
                      <a:pt x="152" y="94"/>
                    </a:lnTo>
                    <a:lnTo>
                      <a:pt x="144" y="103"/>
                    </a:lnTo>
                    <a:lnTo>
                      <a:pt x="133" y="109"/>
                    </a:lnTo>
                    <a:lnTo>
                      <a:pt x="125" y="118"/>
                    </a:lnTo>
                    <a:lnTo>
                      <a:pt x="116" y="126"/>
                    </a:lnTo>
                    <a:lnTo>
                      <a:pt x="110" y="135"/>
                    </a:lnTo>
                    <a:lnTo>
                      <a:pt x="103" y="143"/>
                    </a:lnTo>
                    <a:lnTo>
                      <a:pt x="97" y="154"/>
                    </a:lnTo>
                    <a:lnTo>
                      <a:pt x="93" y="162"/>
                    </a:lnTo>
                    <a:lnTo>
                      <a:pt x="91" y="173"/>
                    </a:lnTo>
                    <a:lnTo>
                      <a:pt x="87" y="191"/>
                    </a:lnTo>
                    <a:lnTo>
                      <a:pt x="89" y="210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3" y="234"/>
                    </a:lnTo>
                    <a:lnTo>
                      <a:pt x="114" y="244"/>
                    </a:lnTo>
                    <a:lnTo>
                      <a:pt x="123" y="250"/>
                    </a:lnTo>
                    <a:lnTo>
                      <a:pt x="135" y="255"/>
                    </a:lnTo>
                    <a:lnTo>
                      <a:pt x="148" y="259"/>
                    </a:lnTo>
                    <a:lnTo>
                      <a:pt x="163" y="263"/>
                    </a:lnTo>
                    <a:lnTo>
                      <a:pt x="175" y="261"/>
                    </a:lnTo>
                    <a:lnTo>
                      <a:pt x="190" y="261"/>
                    </a:lnTo>
                    <a:lnTo>
                      <a:pt x="205" y="259"/>
                    </a:lnTo>
                    <a:lnTo>
                      <a:pt x="220" y="257"/>
                    </a:lnTo>
                    <a:lnTo>
                      <a:pt x="234" y="251"/>
                    </a:lnTo>
                    <a:lnTo>
                      <a:pt x="247" y="248"/>
                    </a:lnTo>
                    <a:lnTo>
                      <a:pt x="260" y="242"/>
                    </a:lnTo>
                    <a:lnTo>
                      <a:pt x="274" y="238"/>
                    </a:lnTo>
                    <a:lnTo>
                      <a:pt x="285" y="232"/>
                    </a:lnTo>
                    <a:lnTo>
                      <a:pt x="296" y="227"/>
                    </a:lnTo>
                    <a:lnTo>
                      <a:pt x="306" y="221"/>
                    </a:lnTo>
                    <a:lnTo>
                      <a:pt x="315" y="219"/>
                    </a:lnTo>
                    <a:lnTo>
                      <a:pt x="323" y="213"/>
                    </a:lnTo>
                    <a:lnTo>
                      <a:pt x="333" y="208"/>
                    </a:lnTo>
                    <a:lnTo>
                      <a:pt x="340" y="202"/>
                    </a:lnTo>
                    <a:lnTo>
                      <a:pt x="350" y="198"/>
                    </a:lnTo>
                    <a:lnTo>
                      <a:pt x="361" y="189"/>
                    </a:lnTo>
                    <a:lnTo>
                      <a:pt x="374" y="181"/>
                    </a:lnTo>
                    <a:lnTo>
                      <a:pt x="382" y="172"/>
                    </a:lnTo>
                    <a:lnTo>
                      <a:pt x="390" y="164"/>
                    </a:lnTo>
                    <a:lnTo>
                      <a:pt x="393" y="154"/>
                    </a:lnTo>
                    <a:lnTo>
                      <a:pt x="399" y="149"/>
                    </a:lnTo>
                    <a:lnTo>
                      <a:pt x="399" y="130"/>
                    </a:lnTo>
                    <a:lnTo>
                      <a:pt x="393" y="113"/>
                    </a:lnTo>
                    <a:lnTo>
                      <a:pt x="388" y="103"/>
                    </a:lnTo>
                    <a:lnTo>
                      <a:pt x="382" y="94"/>
                    </a:lnTo>
                    <a:lnTo>
                      <a:pt x="374" y="82"/>
                    </a:lnTo>
                    <a:lnTo>
                      <a:pt x="369" y="73"/>
                    </a:lnTo>
                    <a:lnTo>
                      <a:pt x="361" y="61"/>
                    </a:lnTo>
                    <a:lnTo>
                      <a:pt x="365" y="59"/>
                    </a:lnTo>
                    <a:lnTo>
                      <a:pt x="372" y="56"/>
                    </a:lnTo>
                    <a:lnTo>
                      <a:pt x="382" y="46"/>
                    </a:lnTo>
                    <a:lnTo>
                      <a:pt x="391" y="50"/>
                    </a:lnTo>
                    <a:lnTo>
                      <a:pt x="401" y="56"/>
                    </a:lnTo>
                    <a:lnTo>
                      <a:pt x="410" y="59"/>
                    </a:lnTo>
                    <a:lnTo>
                      <a:pt x="422" y="65"/>
                    </a:lnTo>
                    <a:lnTo>
                      <a:pt x="429" y="71"/>
                    </a:lnTo>
                    <a:lnTo>
                      <a:pt x="439" y="77"/>
                    </a:lnTo>
                    <a:lnTo>
                      <a:pt x="447" y="82"/>
                    </a:lnTo>
                    <a:lnTo>
                      <a:pt x="456" y="90"/>
                    </a:lnTo>
                    <a:lnTo>
                      <a:pt x="467" y="101"/>
                    </a:lnTo>
                    <a:lnTo>
                      <a:pt x="477" y="113"/>
                    </a:lnTo>
                    <a:lnTo>
                      <a:pt x="483" y="126"/>
                    </a:lnTo>
                    <a:lnTo>
                      <a:pt x="488" y="141"/>
                    </a:lnTo>
                    <a:lnTo>
                      <a:pt x="487" y="154"/>
                    </a:lnTo>
                    <a:lnTo>
                      <a:pt x="483" y="168"/>
                    </a:lnTo>
                    <a:lnTo>
                      <a:pt x="475" y="181"/>
                    </a:lnTo>
                    <a:lnTo>
                      <a:pt x="466" y="194"/>
                    </a:lnTo>
                    <a:lnTo>
                      <a:pt x="452" y="206"/>
                    </a:lnTo>
                    <a:lnTo>
                      <a:pt x="439" y="219"/>
                    </a:lnTo>
                    <a:lnTo>
                      <a:pt x="429" y="225"/>
                    </a:lnTo>
                    <a:lnTo>
                      <a:pt x="420" y="230"/>
                    </a:lnTo>
                    <a:lnTo>
                      <a:pt x="410" y="236"/>
                    </a:lnTo>
                    <a:lnTo>
                      <a:pt x="401" y="244"/>
                    </a:lnTo>
                    <a:lnTo>
                      <a:pt x="390" y="248"/>
                    </a:lnTo>
                    <a:lnTo>
                      <a:pt x="378" y="251"/>
                    </a:lnTo>
                    <a:lnTo>
                      <a:pt x="367" y="255"/>
                    </a:lnTo>
                    <a:lnTo>
                      <a:pt x="357" y="261"/>
                    </a:lnTo>
                    <a:lnTo>
                      <a:pt x="344" y="265"/>
                    </a:lnTo>
                    <a:lnTo>
                      <a:pt x="333" y="270"/>
                    </a:lnTo>
                    <a:lnTo>
                      <a:pt x="319" y="274"/>
                    </a:lnTo>
                    <a:lnTo>
                      <a:pt x="308" y="280"/>
                    </a:lnTo>
                    <a:lnTo>
                      <a:pt x="293" y="282"/>
                    </a:lnTo>
                    <a:lnTo>
                      <a:pt x="281" y="286"/>
                    </a:lnTo>
                    <a:lnTo>
                      <a:pt x="266" y="289"/>
                    </a:lnTo>
                    <a:lnTo>
                      <a:pt x="255" y="293"/>
                    </a:lnTo>
                    <a:lnTo>
                      <a:pt x="239" y="295"/>
                    </a:lnTo>
                    <a:lnTo>
                      <a:pt x="228" y="299"/>
                    </a:lnTo>
                    <a:lnTo>
                      <a:pt x="213" y="303"/>
                    </a:lnTo>
                    <a:lnTo>
                      <a:pt x="201" y="307"/>
                    </a:lnTo>
                    <a:lnTo>
                      <a:pt x="186" y="307"/>
                    </a:lnTo>
                    <a:lnTo>
                      <a:pt x="173" y="308"/>
                    </a:lnTo>
                    <a:lnTo>
                      <a:pt x="160" y="310"/>
                    </a:lnTo>
                    <a:lnTo>
                      <a:pt x="148" y="312"/>
                    </a:lnTo>
                    <a:lnTo>
                      <a:pt x="135" y="312"/>
                    </a:lnTo>
                    <a:lnTo>
                      <a:pt x="122" y="312"/>
                    </a:lnTo>
                    <a:lnTo>
                      <a:pt x="110" y="312"/>
                    </a:lnTo>
                    <a:lnTo>
                      <a:pt x="101" y="312"/>
                    </a:lnTo>
                    <a:lnTo>
                      <a:pt x="89" y="310"/>
                    </a:lnTo>
                    <a:lnTo>
                      <a:pt x="78" y="310"/>
                    </a:lnTo>
                    <a:lnTo>
                      <a:pt x="68" y="308"/>
                    </a:lnTo>
                    <a:lnTo>
                      <a:pt x="61" y="307"/>
                    </a:lnTo>
                    <a:lnTo>
                      <a:pt x="44" y="301"/>
                    </a:lnTo>
                    <a:lnTo>
                      <a:pt x="32" y="295"/>
                    </a:lnTo>
                    <a:lnTo>
                      <a:pt x="21" y="284"/>
                    </a:lnTo>
                    <a:lnTo>
                      <a:pt x="13" y="274"/>
                    </a:lnTo>
                    <a:lnTo>
                      <a:pt x="6" y="261"/>
                    </a:lnTo>
                    <a:lnTo>
                      <a:pt x="4" y="250"/>
                    </a:lnTo>
                    <a:lnTo>
                      <a:pt x="0" y="234"/>
                    </a:lnTo>
                    <a:lnTo>
                      <a:pt x="0" y="221"/>
                    </a:lnTo>
                    <a:lnTo>
                      <a:pt x="2" y="204"/>
                    </a:lnTo>
                    <a:lnTo>
                      <a:pt x="8" y="189"/>
                    </a:lnTo>
                    <a:lnTo>
                      <a:pt x="11" y="187"/>
                    </a:lnTo>
                    <a:lnTo>
                      <a:pt x="15" y="185"/>
                    </a:lnTo>
                    <a:close/>
                  </a:path>
                </a:pathLst>
              </a:custGeom>
              <a:solidFill>
                <a:srgbClr val="FF66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2081" y="2194"/>
                <a:ext cx="107" cy="87"/>
              </a:xfrm>
              <a:custGeom>
                <a:avLst/>
                <a:gdLst>
                  <a:gd name="T0" fmla="*/ 63 w 215"/>
                  <a:gd name="T1" fmla="*/ 93 h 173"/>
                  <a:gd name="T2" fmla="*/ 50 w 215"/>
                  <a:gd name="T3" fmla="*/ 82 h 173"/>
                  <a:gd name="T4" fmla="*/ 38 w 215"/>
                  <a:gd name="T5" fmla="*/ 70 h 173"/>
                  <a:gd name="T6" fmla="*/ 27 w 215"/>
                  <a:gd name="T7" fmla="*/ 61 h 173"/>
                  <a:gd name="T8" fmla="*/ 21 w 215"/>
                  <a:gd name="T9" fmla="*/ 51 h 173"/>
                  <a:gd name="T10" fmla="*/ 12 w 215"/>
                  <a:gd name="T11" fmla="*/ 40 h 173"/>
                  <a:gd name="T12" fmla="*/ 8 w 215"/>
                  <a:gd name="T13" fmla="*/ 30 h 173"/>
                  <a:gd name="T14" fmla="*/ 2 w 215"/>
                  <a:gd name="T15" fmla="*/ 21 h 173"/>
                  <a:gd name="T16" fmla="*/ 0 w 215"/>
                  <a:gd name="T17" fmla="*/ 11 h 173"/>
                  <a:gd name="T18" fmla="*/ 17 w 215"/>
                  <a:gd name="T19" fmla="*/ 8 h 173"/>
                  <a:gd name="T20" fmla="*/ 34 w 215"/>
                  <a:gd name="T21" fmla="*/ 6 h 173"/>
                  <a:gd name="T22" fmla="*/ 50 w 215"/>
                  <a:gd name="T23" fmla="*/ 2 h 173"/>
                  <a:gd name="T24" fmla="*/ 67 w 215"/>
                  <a:gd name="T25" fmla="*/ 0 h 173"/>
                  <a:gd name="T26" fmla="*/ 69 w 215"/>
                  <a:gd name="T27" fmla="*/ 11 h 173"/>
                  <a:gd name="T28" fmla="*/ 74 w 215"/>
                  <a:gd name="T29" fmla="*/ 25 h 173"/>
                  <a:gd name="T30" fmla="*/ 84 w 215"/>
                  <a:gd name="T31" fmla="*/ 38 h 173"/>
                  <a:gd name="T32" fmla="*/ 97 w 215"/>
                  <a:gd name="T33" fmla="*/ 51 h 173"/>
                  <a:gd name="T34" fmla="*/ 109 w 215"/>
                  <a:gd name="T35" fmla="*/ 61 h 173"/>
                  <a:gd name="T36" fmla="*/ 124 w 215"/>
                  <a:gd name="T37" fmla="*/ 70 h 173"/>
                  <a:gd name="T38" fmla="*/ 137 w 215"/>
                  <a:gd name="T39" fmla="*/ 78 h 173"/>
                  <a:gd name="T40" fmla="*/ 154 w 215"/>
                  <a:gd name="T41" fmla="*/ 87 h 173"/>
                  <a:gd name="T42" fmla="*/ 167 w 215"/>
                  <a:gd name="T43" fmla="*/ 93 h 173"/>
                  <a:gd name="T44" fmla="*/ 183 w 215"/>
                  <a:gd name="T45" fmla="*/ 101 h 173"/>
                  <a:gd name="T46" fmla="*/ 198 w 215"/>
                  <a:gd name="T47" fmla="*/ 106 h 173"/>
                  <a:gd name="T48" fmla="*/ 215 w 215"/>
                  <a:gd name="T49" fmla="*/ 114 h 173"/>
                  <a:gd name="T50" fmla="*/ 204 w 215"/>
                  <a:gd name="T51" fmla="*/ 125 h 173"/>
                  <a:gd name="T52" fmla="*/ 200 w 215"/>
                  <a:gd name="T53" fmla="*/ 141 h 173"/>
                  <a:gd name="T54" fmla="*/ 198 w 215"/>
                  <a:gd name="T55" fmla="*/ 156 h 173"/>
                  <a:gd name="T56" fmla="*/ 202 w 215"/>
                  <a:gd name="T57" fmla="*/ 173 h 173"/>
                  <a:gd name="T58" fmla="*/ 190 w 215"/>
                  <a:gd name="T59" fmla="*/ 167 h 173"/>
                  <a:gd name="T60" fmla="*/ 181 w 215"/>
                  <a:gd name="T61" fmla="*/ 163 h 173"/>
                  <a:gd name="T62" fmla="*/ 171 w 215"/>
                  <a:gd name="T63" fmla="*/ 158 h 173"/>
                  <a:gd name="T64" fmla="*/ 162 w 215"/>
                  <a:gd name="T65" fmla="*/ 154 h 173"/>
                  <a:gd name="T66" fmla="*/ 150 w 215"/>
                  <a:gd name="T67" fmla="*/ 148 h 173"/>
                  <a:gd name="T68" fmla="*/ 141 w 215"/>
                  <a:gd name="T69" fmla="*/ 144 h 173"/>
                  <a:gd name="T70" fmla="*/ 131 w 215"/>
                  <a:gd name="T71" fmla="*/ 139 h 173"/>
                  <a:gd name="T72" fmla="*/ 124 w 215"/>
                  <a:gd name="T73" fmla="*/ 135 h 173"/>
                  <a:gd name="T74" fmla="*/ 107 w 215"/>
                  <a:gd name="T75" fmla="*/ 123 h 173"/>
                  <a:gd name="T76" fmla="*/ 90 w 215"/>
                  <a:gd name="T77" fmla="*/ 114 h 173"/>
                  <a:gd name="T78" fmla="*/ 74 w 215"/>
                  <a:gd name="T79" fmla="*/ 103 h 173"/>
                  <a:gd name="T80" fmla="*/ 63 w 215"/>
                  <a:gd name="T81" fmla="*/ 93 h 173"/>
                  <a:gd name="T82" fmla="*/ 63 w 215"/>
                  <a:gd name="T83" fmla="*/ 93 h 17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15"/>
                  <a:gd name="T127" fmla="*/ 0 h 173"/>
                  <a:gd name="T128" fmla="*/ 215 w 215"/>
                  <a:gd name="T129" fmla="*/ 173 h 17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15" h="173">
                    <a:moveTo>
                      <a:pt x="63" y="93"/>
                    </a:moveTo>
                    <a:lnTo>
                      <a:pt x="50" y="82"/>
                    </a:lnTo>
                    <a:lnTo>
                      <a:pt x="38" y="70"/>
                    </a:lnTo>
                    <a:lnTo>
                      <a:pt x="27" y="61"/>
                    </a:lnTo>
                    <a:lnTo>
                      <a:pt x="21" y="51"/>
                    </a:lnTo>
                    <a:lnTo>
                      <a:pt x="12" y="40"/>
                    </a:lnTo>
                    <a:lnTo>
                      <a:pt x="8" y="30"/>
                    </a:lnTo>
                    <a:lnTo>
                      <a:pt x="2" y="21"/>
                    </a:lnTo>
                    <a:lnTo>
                      <a:pt x="0" y="11"/>
                    </a:lnTo>
                    <a:lnTo>
                      <a:pt x="17" y="8"/>
                    </a:lnTo>
                    <a:lnTo>
                      <a:pt x="34" y="6"/>
                    </a:lnTo>
                    <a:lnTo>
                      <a:pt x="50" y="2"/>
                    </a:lnTo>
                    <a:lnTo>
                      <a:pt x="67" y="0"/>
                    </a:lnTo>
                    <a:lnTo>
                      <a:pt x="69" y="11"/>
                    </a:lnTo>
                    <a:lnTo>
                      <a:pt x="74" y="25"/>
                    </a:lnTo>
                    <a:lnTo>
                      <a:pt x="84" y="38"/>
                    </a:lnTo>
                    <a:lnTo>
                      <a:pt x="97" y="51"/>
                    </a:lnTo>
                    <a:lnTo>
                      <a:pt x="109" y="61"/>
                    </a:lnTo>
                    <a:lnTo>
                      <a:pt x="124" y="70"/>
                    </a:lnTo>
                    <a:lnTo>
                      <a:pt x="137" y="78"/>
                    </a:lnTo>
                    <a:lnTo>
                      <a:pt x="154" y="87"/>
                    </a:lnTo>
                    <a:lnTo>
                      <a:pt x="167" y="93"/>
                    </a:lnTo>
                    <a:lnTo>
                      <a:pt x="183" y="101"/>
                    </a:lnTo>
                    <a:lnTo>
                      <a:pt x="198" y="106"/>
                    </a:lnTo>
                    <a:lnTo>
                      <a:pt x="215" y="114"/>
                    </a:lnTo>
                    <a:lnTo>
                      <a:pt x="204" y="125"/>
                    </a:lnTo>
                    <a:lnTo>
                      <a:pt x="200" y="141"/>
                    </a:lnTo>
                    <a:lnTo>
                      <a:pt x="198" y="156"/>
                    </a:lnTo>
                    <a:lnTo>
                      <a:pt x="202" y="173"/>
                    </a:lnTo>
                    <a:lnTo>
                      <a:pt x="190" y="167"/>
                    </a:lnTo>
                    <a:lnTo>
                      <a:pt x="181" y="163"/>
                    </a:lnTo>
                    <a:lnTo>
                      <a:pt x="171" y="158"/>
                    </a:lnTo>
                    <a:lnTo>
                      <a:pt x="162" y="154"/>
                    </a:lnTo>
                    <a:lnTo>
                      <a:pt x="150" y="148"/>
                    </a:lnTo>
                    <a:lnTo>
                      <a:pt x="141" y="144"/>
                    </a:lnTo>
                    <a:lnTo>
                      <a:pt x="131" y="139"/>
                    </a:lnTo>
                    <a:lnTo>
                      <a:pt x="124" y="135"/>
                    </a:lnTo>
                    <a:lnTo>
                      <a:pt x="107" y="123"/>
                    </a:lnTo>
                    <a:lnTo>
                      <a:pt x="90" y="114"/>
                    </a:lnTo>
                    <a:lnTo>
                      <a:pt x="74" y="103"/>
                    </a:ln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FF66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2454" y="2523"/>
                <a:ext cx="559" cy="614"/>
              </a:xfrm>
              <a:custGeom>
                <a:avLst/>
                <a:gdLst>
                  <a:gd name="T0" fmla="*/ 2 w 1118"/>
                  <a:gd name="T1" fmla="*/ 55 h 1227"/>
                  <a:gd name="T2" fmla="*/ 15 w 1118"/>
                  <a:gd name="T3" fmla="*/ 60 h 1227"/>
                  <a:gd name="T4" fmla="*/ 31 w 1118"/>
                  <a:gd name="T5" fmla="*/ 68 h 1227"/>
                  <a:gd name="T6" fmla="*/ 51 w 1118"/>
                  <a:gd name="T7" fmla="*/ 78 h 1227"/>
                  <a:gd name="T8" fmla="*/ 76 w 1118"/>
                  <a:gd name="T9" fmla="*/ 89 h 1227"/>
                  <a:gd name="T10" fmla="*/ 107 w 1118"/>
                  <a:gd name="T11" fmla="*/ 102 h 1227"/>
                  <a:gd name="T12" fmla="*/ 141 w 1118"/>
                  <a:gd name="T13" fmla="*/ 119 h 1227"/>
                  <a:gd name="T14" fmla="*/ 177 w 1118"/>
                  <a:gd name="T15" fmla="*/ 136 h 1227"/>
                  <a:gd name="T16" fmla="*/ 215 w 1118"/>
                  <a:gd name="T17" fmla="*/ 154 h 1227"/>
                  <a:gd name="T18" fmla="*/ 255 w 1118"/>
                  <a:gd name="T19" fmla="*/ 173 h 1227"/>
                  <a:gd name="T20" fmla="*/ 300 w 1118"/>
                  <a:gd name="T21" fmla="*/ 193 h 1227"/>
                  <a:gd name="T22" fmla="*/ 346 w 1118"/>
                  <a:gd name="T23" fmla="*/ 214 h 1227"/>
                  <a:gd name="T24" fmla="*/ 392 w 1118"/>
                  <a:gd name="T25" fmla="*/ 237 h 1227"/>
                  <a:gd name="T26" fmla="*/ 439 w 1118"/>
                  <a:gd name="T27" fmla="*/ 260 h 1227"/>
                  <a:gd name="T28" fmla="*/ 489 w 1118"/>
                  <a:gd name="T29" fmla="*/ 283 h 1227"/>
                  <a:gd name="T30" fmla="*/ 536 w 1118"/>
                  <a:gd name="T31" fmla="*/ 304 h 1227"/>
                  <a:gd name="T32" fmla="*/ 584 w 1118"/>
                  <a:gd name="T33" fmla="*/ 327 h 1227"/>
                  <a:gd name="T34" fmla="*/ 631 w 1118"/>
                  <a:gd name="T35" fmla="*/ 349 h 1227"/>
                  <a:gd name="T36" fmla="*/ 679 w 1118"/>
                  <a:gd name="T37" fmla="*/ 372 h 1227"/>
                  <a:gd name="T38" fmla="*/ 724 w 1118"/>
                  <a:gd name="T39" fmla="*/ 393 h 1227"/>
                  <a:gd name="T40" fmla="*/ 768 w 1118"/>
                  <a:gd name="T41" fmla="*/ 412 h 1227"/>
                  <a:gd name="T42" fmla="*/ 810 w 1118"/>
                  <a:gd name="T43" fmla="*/ 433 h 1227"/>
                  <a:gd name="T44" fmla="*/ 852 w 1118"/>
                  <a:gd name="T45" fmla="*/ 452 h 1227"/>
                  <a:gd name="T46" fmla="*/ 890 w 1118"/>
                  <a:gd name="T47" fmla="*/ 471 h 1227"/>
                  <a:gd name="T48" fmla="*/ 922 w 1118"/>
                  <a:gd name="T49" fmla="*/ 486 h 1227"/>
                  <a:gd name="T50" fmla="*/ 952 w 1118"/>
                  <a:gd name="T51" fmla="*/ 499 h 1227"/>
                  <a:gd name="T52" fmla="*/ 981 w 1118"/>
                  <a:gd name="T53" fmla="*/ 513 h 1227"/>
                  <a:gd name="T54" fmla="*/ 1004 w 1118"/>
                  <a:gd name="T55" fmla="*/ 524 h 1227"/>
                  <a:gd name="T56" fmla="*/ 1021 w 1118"/>
                  <a:gd name="T57" fmla="*/ 534 h 1227"/>
                  <a:gd name="T58" fmla="*/ 1042 w 1118"/>
                  <a:gd name="T59" fmla="*/ 543 h 1227"/>
                  <a:gd name="T60" fmla="*/ 1049 w 1118"/>
                  <a:gd name="T61" fmla="*/ 551 h 1227"/>
                  <a:gd name="T62" fmla="*/ 1049 w 1118"/>
                  <a:gd name="T63" fmla="*/ 568 h 1227"/>
                  <a:gd name="T64" fmla="*/ 1049 w 1118"/>
                  <a:gd name="T65" fmla="*/ 598 h 1227"/>
                  <a:gd name="T66" fmla="*/ 1049 w 1118"/>
                  <a:gd name="T67" fmla="*/ 629 h 1227"/>
                  <a:gd name="T68" fmla="*/ 1049 w 1118"/>
                  <a:gd name="T69" fmla="*/ 652 h 1227"/>
                  <a:gd name="T70" fmla="*/ 1049 w 1118"/>
                  <a:gd name="T71" fmla="*/ 676 h 1227"/>
                  <a:gd name="T72" fmla="*/ 1049 w 1118"/>
                  <a:gd name="T73" fmla="*/ 701 h 1227"/>
                  <a:gd name="T74" fmla="*/ 1049 w 1118"/>
                  <a:gd name="T75" fmla="*/ 729 h 1227"/>
                  <a:gd name="T76" fmla="*/ 1049 w 1118"/>
                  <a:gd name="T77" fmla="*/ 758 h 1227"/>
                  <a:gd name="T78" fmla="*/ 1051 w 1118"/>
                  <a:gd name="T79" fmla="*/ 788 h 1227"/>
                  <a:gd name="T80" fmla="*/ 1051 w 1118"/>
                  <a:gd name="T81" fmla="*/ 819 h 1227"/>
                  <a:gd name="T82" fmla="*/ 1053 w 1118"/>
                  <a:gd name="T83" fmla="*/ 851 h 1227"/>
                  <a:gd name="T84" fmla="*/ 1053 w 1118"/>
                  <a:gd name="T85" fmla="*/ 882 h 1227"/>
                  <a:gd name="T86" fmla="*/ 1055 w 1118"/>
                  <a:gd name="T87" fmla="*/ 912 h 1227"/>
                  <a:gd name="T88" fmla="*/ 1055 w 1118"/>
                  <a:gd name="T89" fmla="*/ 942 h 1227"/>
                  <a:gd name="T90" fmla="*/ 1055 w 1118"/>
                  <a:gd name="T91" fmla="*/ 973 h 1227"/>
                  <a:gd name="T92" fmla="*/ 1055 w 1118"/>
                  <a:gd name="T93" fmla="*/ 1003 h 1227"/>
                  <a:gd name="T94" fmla="*/ 1057 w 1118"/>
                  <a:gd name="T95" fmla="*/ 1032 h 1227"/>
                  <a:gd name="T96" fmla="*/ 1057 w 1118"/>
                  <a:gd name="T97" fmla="*/ 1058 h 1227"/>
                  <a:gd name="T98" fmla="*/ 1057 w 1118"/>
                  <a:gd name="T99" fmla="*/ 1085 h 1227"/>
                  <a:gd name="T100" fmla="*/ 1057 w 1118"/>
                  <a:gd name="T101" fmla="*/ 1112 h 1227"/>
                  <a:gd name="T102" fmla="*/ 1059 w 1118"/>
                  <a:gd name="T103" fmla="*/ 1134 h 1227"/>
                  <a:gd name="T104" fmla="*/ 1059 w 1118"/>
                  <a:gd name="T105" fmla="*/ 1155 h 1227"/>
                  <a:gd name="T106" fmla="*/ 1059 w 1118"/>
                  <a:gd name="T107" fmla="*/ 1182 h 1227"/>
                  <a:gd name="T108" fmla="*/ 1061 w 1118"/>
                  <a:gd name="T109" fmla="*/ 1208 h 1227"/>
                  <a:gd name="T110" fmla="*/ 1061 w 1118"/>
                  <a:gd name="T111" fmla="*/ 1224 h 1227"/>
                  <a:gd name="T112" fmla="*/ 1118 w 1118"/>
                  <a:gd name="T113" fmla="*/ 1226 h 1227"/>
                  <a:gd name="T114" fmla="*/ 6 w 1118"/>
                  <a:gd name="T115" fmla="*/ 0 h 1227"/>
                  <a:gd name="T116" fmla="*/ 0 w 1118"/>
                  <a:gd name="T117" fmla="*/ 55 h 122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118"/>
                  <a:gd name="T178" fmla="*/ 0 h 1227"/>
                  <a:gd name="T179" fmla="*/ 1118 w 1118"/>
                  <a:gd name="T180" fmla="*/ 1227 h 122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118" h="1227">
                    <a:moveTo>
                      <a:pt x="0" y="55"/>
                    </a:moveTo>
                    <a:lnTo>
                      <a:pt x="2" y="55"/>
                    </a:lnTo>
                    <a:lnTo>
                      <a:pt x="10" y="59"/>
                    </a:lnTo>
                    <a:lnTo>
                      <a:pt x="15" y="60"/>
                    </a:lnTo>
                    <a:lnTo>
                      <a:pt x="23" y="64"/>
                    </a:lnTo>
                    <a:lnTo>
                      <a:pt x="31" y="68"/>
                    </a:lnTo>
                    <a:lnTo>
                      <a:pt x="42" y="74"/>
                    </a:lnTo>
                    <a:lnTo>
                      <a:pt x="51" y="78"/>
                    </a:lnTo>
                    <a:lnTo>
                      <a:pt x="63" y="83"/>
                    </a:lnTo>
                    <a:lnTo>
                      <a:pt x="76" y="89"/>
                    </a:lnTo>
                    <a:lnTo>
                      <a:pt x="91" y="97"/>
                    </a:lnTo>
                    <a:lnTo>
                      <a:pt x="107" y="102"/>
                    </a:lnTo>
                    <a:lnTo>
                      <a:pt x="124" y="112"/>
                    </a:lnTo>
                    <a:lnTo>
                      <a:pt x="141" y="119"/>
                    </a:lnTo>
                    <a:lnTo>
                      <a:pt x="160" y="129"/>
                    </a:lnTo>
                    <a:lnTo>
                      <a:pt x="177" y="136"/>
                    </a:lnTo>
                    <a:lnTo>
                      <a:pt x="196" y="146"/>
                    </a:lnTo>
                    <a:lnTo>
                      <a:pt x="215" y="154"/>
                    </a:lnTo>
                    <a:lnTo>
                      <a:pt x="236" y="163"/>
                    </a:lnTo>
                    <a:lnTo>
                      <a:pt x="255" y="173"/>
                    </a:lnTo>
                    <a:lnTo>
                      <a:pt x="278" y="182"/>
                    </a:lnTo>
                    <a:lnTo>
                      <a:pt x="300" y="193"/>
                    </a:lnTo>
                    <a:lnTo>
                      <a:pt x="323" y="205"/>
                    </a:lnTo>
                    <a:lnTo>
                      <a:pt x="346" y="214"/>
                    </a:lnTo>
                    <a:lnTo>
                      <a:pt x="369" y="226"/>
                    </a:lnTo>
                    <a:lnTo>
                      <a:pt x="392" y="237"/>
                    </a:lnTo>
                    <a:lnTo>
                      <a:pt x="416" y="249"/>
                    </a:lnTo>
                    <a:lnTo>
                      <a:pt x="439" y="260"/>
                    </a:lnTo>
                    <a:lnTo>
                      <a:pt x="464" y="271"/>
                    </a:lnTo>
                    <a:lnTo>
                      <a:pt x="489" y="283"/>
                    </a:lnTo>
                    <a:lnTo>
                      <a:pt x="513" y="294"/>
                    </a:lnTo>
                    <a:lnTo>
                      <a:pt x="536" y="304"/>
                    </a:lnTo>
                    <a:lnTo>
                      <a:pt x="561" y="315"/>
                    </a:lnTo>
                    <a:lnTo>
                      <a:pt x="584" y="327"/>
                    </a:lnTo>
                    <a:lnTo>
                      <a:pt x="608" y="338"/>
                    </a:lnTo>
                    <a:lnTo>
                      <a:pt x="631" y="349"/>
                    </a:lnTo>
                    <a:lnTo>
                      <a:pt x="656" y="361"/>
                    </a:lnTo>
                    <a:lnTo>
                      <a:pt x="679" y="372"/>
                    </a:lnTo>
                    <a:lnTo>
                      <a:pt x="703" y="384"/>
                    </a:lnTo>
                    <a:lnTo>
                      <a:pt x="724" y="393"/>
                    </a:lnTo>
                    <a:lnTo>
                      <a:pt x="747" y="403"/>
                    </a:lnTo>
                    <a:lnTo>
                      <a:pt x="768" y="412"/>
                    </a:lnTo>
                    <a:lnTo>
                      <a:pt x="791" y="423"/>
                    </a:lnTo>
                    <a:lnTo>
                      <a:pt x="810" y="433"/>
                    </a:lnTo>
                    <a:lnTo>
                      <a:pt x="831" y="442"/>
                    </a:lnTo>
                    <a:lnTo>
                      <a:pt x="852" y="452"/>
                    </a:lnTo>
                    <a:lnTo>
                      <a:pt x="873" y="463"/>
                    </a:lnTo>
                    <a:lnTo>
                      <a:pt x="890" y="471"/>
                    </a:lnTo>
                    <a:lnTo>
                      <a:pt x="907" y="479"/>
                    </a:lnTo>
                    <a:lnTo>
                      <a:pt x="922" y="486"/>
                    </a:lnTo>
                    <a:lnTo>
                      <a:pt x="939" y="494"/>
                    </a:lnTo>
                    <a:lnTo>
                      <a:pt x="952" y="499"/>
                    </a:lnTo>
                    <a:lnTo>
                      <a:pt x="968" y="507"/>
                    </a:lnTo>
                    <a:lnTo>
                      <a:pt x="981" y="513"/>
                    </a:lnTo>
                    <a:lnTo>
                      <a:pt x="994" y="520"/>
                    </a:lnTo>
                    <a:lnTo>
                      <a:pt x="1004" y="524"/>
                    </a:lnTo>
                    <a:lnTo>
                      <a:pt x="1013" y="530"/>
                    </a:lnTo>
                    <a:lnTo>
                      <a:pt x="1021" y="534"/>
                    </a:lnTo>
                    <a:lnTo>
                      <a:pt x="1030" y="537"/>
                    </a:lnTo>
                    <a:lnTo>
                      <a:pt x="1042" y="543"/>
                    </a:lnTo>
                    <a:lnTo>
                      <a:pt x="1049" y="547"/>
                    </a:lnTo>
                    <a:lnTo>
                      <a:pt x="1049" y="551"/>
                    </a:lnTo>
                    <a:lnTo>
                      <a:pt x="1049" y="558"/>
                    </a:lnTo>
                    <a:lnTo>
                      <a:pt x="1049" y="568"/>
                    </a:lnTo>
                    <a:lnTo>
                      <a:pt x="1049" y="583"/>
                    </a:lnTo>
                    <a:lnTo>
                      <a:pt x="1049" y="598"/>
                    </a:lnTo>
                    <a:lnTo>
                      <a:pt x="1049" y="619"/>
                    </a:lnTo>
                    <a:lnTo>
                      <a:pt x="1049" y="629"/>
                    </a:lnTo>
                    <a:lnTo>
                      <a:pt x="1049" y="640"/>
                    </a:lnTo>
                    <a:lnTo>
                      <a:pt x="1049" y="652"/>
                    </a:lnTo>
                    <a:lnTo>
                      <a:pt x="1049" y="665"/>
                    </a:lnTo>
                    <a:lnTo>
                      <a:pt x="1049" y="676"/>
                    </a:lnTo>
                    <a:lnTo>
                      <a:pt x="1049" y="688"/>
                    </a:lnTo>
                    <a:lnTo>
                      <a:pt x="1049" y="701"/>
                    </a:lnTo>
                    <a:lnTo>
                      <a:pt x="1049" y="716"/>
                    </a:lnTo>
                    <a:lnTo>
                      <a:pt x="1049" y="729"/>
                    </a:lnTo>
                    <a:lnTo>
                      <a:pt x="1049" y="745"/>
                    </a:lnTo>
                    <a:lnTo>
                      <a:pt x="1049" y="758"/>
                    </a:lnTo>
                    <a:lnTo>
                      <a:pt x="1051" y="775"/>
                    </a:lnTo>
                    <a:lnTo>
                      <a:pt x="1051" y="788"/>
                    </a:lnTo>
                    <a:lnTo>
                      <a:pt x="1051" y="804"/>
                    </a:lnTo>
                    <a:lnTo>
                      <a:pt x="1051" y="819"/>
                    </a:lnTo>
                    <a:lnTo>
                      <a:pt x="1053" y="836"/>
                    </a:lnTo>
                    <a:lnTo>
                      <a:pt x="1053" y="851"/>
                    </a:lnTo>
                    <a:lnTo>
                      <a:pt x="1053" y="866"/>
                    </a:lnTo>
                    <a:lnTo>
                      <a:pt x="1053" y="882"/>
                    </a:lnTo>
                    <a:lnTo>
                      <a:pt x="1055" y="899"/>
                    </a:lnTo>
                    <a:lnTo>
                      <a:pt x="1055" y="912"/>
                    </a:lnTo>
                    <a:lnTo>
                      <a:pt x="1055" y="927"/>
                    </a:lnTo>
                    <a:lnTo>
                      <a:pt x="1055" y="942"/>
                    </a:lnTo>
                    <a:lnTo>
                      <a:pt x="1055" y="958"/>
                    </a:lnTo>
                    <a:lnTo>
                      <a:pt x="1055" y="973"/>
                    </a:lnTo>
                    <a:lnTo>
                      <a:pt x="1055" y="988"/>
                    </a:lnTo>
                    <a:lnTo>
                      <a:pt x="1055" y="1003"/>
                    </a:lnTo>
                    <a:lnTo>
                      <a:pt x="1057" y="1018"/>
                    </a:lnTo>
                    <a:lnTo>
                      <a:pt x="1057" y="1032"/>
                    </a:lnTo>
                    <a:lnTo>
                      <a:pt x="1057" y="1045"/>
                    </a:lnTo>
                    <a:lnTo>
                      <a:pt x="1057" y="1058"/>
                    </a:lnTo>
                    <a:lnTo>
                      <a:pt x="1057" y="1074"/>
                    </a:lnTo>
                    <a:lnTo>
                      <a:pt x="1057" y="1085"/>
                    </a:lnTo>
                    <a:lnTo>
                      <a:pt x="1057" y="1098"/>
                    </a:lnTo>
                    <a:lnTo>
                      <a:pt x="1057" y="1112"/>
                    </a:lnTo>
                    <a:lnTo>
                      <a:pt x="1059" y="1125"/>
                    </a:lnTo>
                    <a:lnTo>
                      <a:pt x="1059" y="1134"/>
                    </a:lnTo>
                    <a:lnTo>
                      <a:pt x="1059" y="1146"/>
                    </a:lnTo>
                    <a:lnTo>
                      <a:pt x="1059" y="1155"/>
                    </a:lnTo>
                    <a:lnTo>
                      <a:pt x="1059" y="1165"/>
                    </a:lnTo>
                    <a:lnTo>
                      <a:pt x="1059" y="1182"/>
                    </a:lnTo>
                    <a:lnTo>
                      <a:pt x="1061" y="1199"/>
                    </a:lnTo>
                    <a:lnTo>
                      <a:pt x="1061" y="1208"/>
                    </a:lnTo>
                    <a:lnTo>
                      <a:pt x="1061" y="1218"/>
                    </a:lnTo>
                    <a:lnTo>
                      <a:pt x="1061" y="1224"/>
                    </a:lnTo>
                    <a:lnTo>
                      <a:pt x="1063" y="1227"/>
                    </a:lnTo>
                    <a:lnTo>
                      <a:pt x="1118" y="1226"/>
                    </a:lnTo>
                    <a:lnTo>
                      <a:pt x="1103" y="513"/>
                    </a:lnTo>
                    <a:lnTo>
                      <a:pt x="6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1937" y="2520"/>
                <a:ext cx="528" cy="555"/>
              </a:xfrm>
              <a:custGeom>
                <a:avLst/>
                <a:gdLst>
                  <a:gd name="T0" fmla="*/ 42 w 1055"/>
                  <a:gd name="T1" fmla="*/ 454 h 1108"/>
                  <a:gd name="T2" fmla="*/ 23 w 1055"/>
                  <a:gd name="T3" fmla="*/ 1108 h 1108"/>
                  <a:gd name="T4" fmla="*/ 23 w 1055"/>
                  <a:gd name="T5" fmla="*/ 1099 h 1108"/>
                  <a:gd name="T6" fmla="*/ 23 w 1055"/>
                  <a:gd name="T7" fmla="*/ 1078 h 1108"/>
                  <a:gd name="T8" fmla="*/ 25 w 1055"/>
                  <a:gd name="T9" fmla="*/ 1043 h 1108"/>
                  <a:gd name="T10" fmla="*/ 27 w 1055"/>
                  <a:gd name="T11" fmla="*/ 1022 h 1108"/>
                  <a:gd name="T12" fmla="*/ 29 w 1055"/>
                  <a:gd name="T13" fmla="*/ 1002 h 1108"/>
                  <a:gd name="T14" fmla="*/ 29 w 1055"/>
                  <a:gd name="T15" fmla="*/ 975 h 1108"/>
                  <a:gd name="T16" fmla="*/ 31 w 1055"/>
                  <a:gd name="T17" fmla="*/ 948 h 1108"/>
                  <a:gd name="T18" fmla="*/ 32 w 1055"/>
                  <a:gd name="T19" fmla="*/ 920 h 1108"/>
                  <a:gd name="T20" fmla="*/ 34 w 1055"/>
                  <a:gd name="T21" fmla="*/ 891 h 1108"/>
                  <a:gd name="T22" fmla="*/ 34 w 1055"/>
                  <a:gd name="T23" fmla="*/ 859 h 1108"/>
                  <a:gd name="T24" fmla="*/ 36 w 1055"/>
                  <a:gd name="T25" fmla="*/ 829 h 1108"/>
                  <a:gd name="T26" fmla="*/ 38 w 1055"/>
                  <a:gd name="T27" fmla="*/ 798 h 1108"/>
                  <a:gd name="T28" fmla="*/ 42 w 1055"/>
                  <a:gd name="T29" fmla="*/ 768 h 1108"/>
                  <a:gd name="T30" fmla="*/ 42 w 1055"/>
                  <a:gd name="T31" fmla="*/ 734 h 1108"/>
                  <a:gd name="T32" fmla="*/ 44 w 1055"/>
                  <a:gd name="T33" fmla="*/ 703 h 1108"/>
                  <a:gd name="T34" fmla="*/ 46 w 1055"/>
                  <a:gd name="T35" fmla="*/ 671 h 1108"/>
                  <a:gd name="T36" fmla="*/ 48 w 1055"/>
                  <a:gd name="T37" fmla="*/ 640 h 1108"/>
                  <a:gd name="T38" fmla="*/ 48 w 1055"/>
                  <a:gd name="T39" fmla="*/ 610 h 1108"/>
                  <a:gd name="T40" fmla="*/ 51 w 1055"/>
                  <a:gd name="T41" fmla="*/ 583 h 1108"/>
                  <a:gd name="T42" fmla="*/ 51 w 1055"/>
                  <a:gd name="T43" fmla="*/ 555 h 1108"/>
                  <a:gd name="T44" fmla="*/ 55 w 1055"/>
                  <a:gd name="T45" fmla="*/ 532 h 1108"/>
                  <a:gd name="T46" fmla="*/ 55 w 1055"/>
                  <a:gd name="T47" fmla="*/ 507 h 1108"/>
                  <a:gd name="T48" fmla="*/ 57 w 1055"/>
                  <a:gd name="T49" fmla="*/ 486 h 1108"/>
                  <a:gd name="T50" fmla="*/ 59 w 1055"/>
                  <a:gd name="T51" fmla="*/ 452 h 1108"/>
                  <a:gd name="T52" fmla="*/ 61 w 1055"/>
                  <a:gd name="T53" fmla="*/ 428 h 1108"/>
                  <a:gd name="T54" fmla="*/ 63 w 1055"/>
                  <a:gd name="T55" fmla="*/ 420 h 1108"/>
                  <a:gd name="T56" fmla="*/ 74 w 1055"/>
                  <a:gd name="T57" fmla="*/ 412 h 1108"/>
                  <a:gd name="T58" fmla="*/ 107 w 1055"/>
                  <a:gd name="T59" fmla="*/ 399 h 1108"/>
                  <a:gd name="T60" fmla="*/ 128 w 1055"/>
                  <a:gd name="T61" fmla="*/ 388 h 1108"/>
                  <a:gd name="T62" fmla="*/ 156 w 1055"/>
                  <a:gd name="T63" fmla="*/ 378 h 1108"/>
                  <a:gd name="T64" fmla="*/ 185 w 1055"/>
                  <a:gd name="T65" fmla="*/ 365 h 1108"/>
                  <a:gd name="T66" fmla="*/ 221 w 1055"/>
                  <a:gd name="T67" fmla="*/ 353 h 1108"/>
                  <a:gd name="T68" fmla="*/ 255 w 1055"/>
                  <a:gd name="T69" fmla="*/ 336 h 1108"/>
                  <a:gd name="T70" fmla="*/ 295 w 1055"/>
                  <a:gd name="T71" fmla="*/ 321 h 1108"/>
                  <a:gd name="T72" fmla="*/ 335 w 1055"/>
                  <a:gd name="T73" fmla="*/ 304 h 1108"/>
                  <a:gd name="T74" fmla="*/ 380 w 1055"/>
                  <a:gd name="T75" fmla="*/ 289 h 1108"/>
                  <a:gd name="T76" fmla="*/ 424 w 1055"/>
                  <a:gd name="T77" fmla="*/ 270 h 1108"/>
                  <a:gd name="T78" fmla="*/ 470 w 1055"/>
                  <a:gd name="T79" fmla="*/ 253 h 1108"/>
                  <a:gd name="T80" fmla="*/ 515 w 1055"/>
                  <a:gd name="T81" fmla="*/ 234 h 1108"/>
                  <a:gd name="T82" fmla="*/ 563 w 1055"/>
                  <a:gd name="T83" fmla="*/ 217 h 1108"/>
                  <a:gd name="T84" fmla="*/ 608 w 1055"/>
                  <a:gd name="T85" fmla="*/ 198 h 1108"/>
                  <a:gd name="T86" fmla="*/ 654 w 1055"/>
                  <a:gd name="T87" fmla="*/ 179 h 1108"/>
                  <a:gd name="T88" fmla="*/ 698 w 1055"/>
                  <a:gd name="T89" fmla="*/ 160 h 1108"/>
                  <a:gd name="T90" fmla="*/ 743 w 1055"/>
                  <a:gd name="T91" fmla="*/ 142 h 1108"/>
                  <a:gd name="T92" fmla="*/ 783 w 1055"/>
                  <a:gd name="T93" fmla="*/ 125 h 1108"/>
                  <a:gd name="T94" fmla="*/ 823 w 1055"/>
                  <a:gd name="T95" fmla="*/ 108 h 1108"/>
                  <a:gd name="T96" fmla="*/ 861 w 1055"/>
                  <a:gd name="T97" fmla="*/ 93 h 1108"/>
                  <a:gd name="T98" fmla="*/ 901 w 1055"/>
                  <a:gd name="T99" fmla="*/ 82 h 1108"/>
                  <a:gd name="T100" fmla="*/ 932 w 1055"/>
                  <a:gd name="T101" fmla="*/ 66 h 1108"/>
                  <a:gd name="T102" fmla="*/ 962 w 1055"/>
                  <a:gd name="T103" fmla="*/ 55 h 1108"/>
                  <a:gd name="T104" fmla="*/ 989 w 1055"/>
                  <a:gd name="T105" fmla="*/ 44 h 1108"/>
                  <a:gd name="T106" fmla="*/ 1011 w 1055"/>
                  <a:gd name="T107" fmla="*/ 36 h 1108"/>
                  <a:gd name="T108" fmla="*/ 1042 w 1055"/>
                  <a:gd name="T109" fmla="*/ 25 h 1108"/>
                  <a:gd name="T110" fmla="*/ 1055 w 1055"/>
                  <a:gd name="T111" fmla="*/ 21 h 1108"/>
                  <a:gd name="T112" fmla="*/ 44 w 1055"/>
                  <a:gd name="T113" fmla="*/ 405 h 110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055"/>
                  <a:gd name="T172" fmla="*/ 0 h 1108"/>
                  <a:gd name="T173" fmla="*/ 1055 w 1055"/>
                  <a:gd name="T174" fmla="*/ 1108 h 110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055" h="1108">
                    <a:moveTo>
                      <a:pt x="44" y="405"/>
                    </a:moveTo>
                    <a:lnTo>
                      <a:pt x="42" y="454"/>
                    </a:lnTo>
                    <a:lnTo>
                      <a:pt x="0" y="1091"/>
                    </a:lnTo>
                    <a:lnTo>
                      <a:pt x="23" y="1108"/>
                    </a:lnTo>
                    <a:lnTo>
                      <a:pt x="23" y="1104"/>
                    </a:lnTo>
                    <a:lnTo>
                      <a:pt x="23" y="1099"/>
                    </a:lnTo>
                    <a:lnTo>
                      <a:pt x="23" y="1089"/>
                    </a:lnTo>
                    <a:lnTo>
                      <a:pt x="23" y="1078"/>
                    </a:lnTo>
                    <a:lnTo>
                      <a:pt x="23" y="1061"/>
                    </a:lnTo>
                    <a:lnTo>
                      <a:pt x="25" y="1043"/>
                    </a:lnTo>
                    <a:lnTo>
                      <a:pt x="25" y="1032"/>
                    </a:lnTo>
                    <a:lnTo>
                      <a:pt x="27" y="1022"/>
                    </a:lnTo>
                    <a:lnTo>
                      <a:pt x="27" y="1011"/>
                    </a:lnTo>
                    <a:lnTo>
                      <a:pt x="29" y="1002"/>
                    </a:lnTo>
                    <a:lnTo>
                      <a:pt x="29" y="988"/>
                    </a:lnTo>
                    <a:lnTo>
                      <a:pt x="29" y="975"/>
                    </a:lnTo>
                    <a:lnTo>
                      <a:pt x="29" y="962"/>
                    </a:lnTo>
                    <a:lnTo>
                      <a:pt x="31" y="948"/>
                    </a:lnTo>
                    <a:lnTo>
                      <a:pt x="31" y="933"/>
                    </a:lnTo>
                    <a:lnTo>
                      <a:pt x="32" y="920"/>
                    </a:lnTo>
                    <a:lnTo>
                      <a:pt x="32" y="905"/>
                    </a:lnTo>
                    <a:lnTo>
                      <a:pt x="34" y="891"/>
                    </a:lnTo>
                    <a:lnTo>
                      <a:pt x="34" y="874"/>
                    </a:lnTo>
                    <a:lnTo>
                      <a:pt x="34" y="859"/>
                    </a:lnTo>
                    <a:lnTo>
                      <a:pt x="34" y="844"/>
                    </a:lnTo>
                    <a:lnTo>
                      <a:pt x="36" y="829"/>
                    </a:lnTo>
                    <a:lnTo>
                      <a:pt x="36" y="813"/>
                    </a:lnTo>
                    <a:lnTo>
                      <a:pt x="38" y="798"/>
                    </a:lnTo>
                    <a:lnTo>
                      <a:pt x="40" y="783"/>
                    </a:lnTo>
                    <a:lnTo>
                      <a:pt x="42" y="768"/>
                    </a:lnTo>
                    <a:lnTo>
                      <a:pt x="42" y="751"/>
                    </a:lnTo>
                    <a:lnTo>
                      <a:pt x="42" y="734"/>
                    </a:lnTo>
                    <a:lnTo>
                      <a:pt x="42" y="718"/>
                    </a:lnTo>
                    <a:lnTo>
                      <a:pt x="44" y="703"/>
                    </a:lnTo>
                    <a:lnTo>
                      <a:pt x="44" y="686"/>
                    </a:lnTo>
                    <a:lnTo>
                      <a:pt x="46" y="671"/>
                    </a:lnTo>
                    <a:lnTo>
                      <a:pt x="46" y="656"/>
                    </a:lnTo>
                    <a:lnTo>
                      <a:pt x="48" y="640"/>
                    </a:lnTo>
                    <a:lnTo>
                      <a:pt x="48" y="623"/>
                    </a:lnTo>
                    <a:lnTo>
                      <a:pt x="48" y="610"/>
                    </a:lnTo>
                    <a:lnTo>
                      <a:pt x="50" y="595"/>
                    </a:lnTo>
                    <a:lnTo>
                      <a:pt x="51" y="583"/>
                    </a:lnTo>
                    <a:lnTo>
                      <a:pt x="51" y="568"/>
                    </a:lnTo>
                    <a:lnTo>
                      <a:pt x="51" y="555"/>
                    </a:lnTo>
                    <a:lnTo>
                      <a:pt x="53" y="543"/>
                    </a:lnTo>
                    <a:lnTo>
                      <a:pt x="55" y="532"/>
                    </a:lnTo>
                    <a:lnTo>
                      <a:pt x="55" y="519"/>
                    </a:lnTo>
                    <a:lnTo>
                      <a:pt x="55" y="507"/>
                    </a:lnTo>
                    <a:lnTo>
                      <a:pt x="55" y="496"/>
                    </a:lnTo>
                    <a:lnTo>
                      <a:pt x="57" y="486"/>
                    </a:lnTo>
                    <a:lnTo>
                      <a:pt x="57" y="467"/>
                    </a:lnTo>
                    <a:lnTo>
                      <a:pt x="59" y="452"/>
                    </a:lnTo>
                    <a:lnTo>
                      <a:pt x="59" y="437"/>
                    </a:lnTo>
                    <a:lnTo>
                      <a:pt x="61" y="428"/>
                    </a:lnTo>
                    <a:lnTo>
                      <a:pt x="61" y="420"/>
                    </a:lnTo>
                    <a:lnTo>
                      <a:pt x="63" y="420"/>
                    </a:lnTo>
                    <a:lnTo>
                      <a:pt x="65" y="416"/>
                    </a:lnTo>
                    <a:lnTo>
                      <a:pt x="74" y="412"/>
                    </a:lnTo>
                    <a:lnTo>
                      <a:pt x="88" y="405"/>
                    </a:lnTo>
                    <a:lnTo>
                      <a:pt x="107" y="399"/>
                    </a:lnTo>
                    <a:lnTo>
                      <a:pt x="116" y="393"/>
                    </a:lnTo>
                    <a:lnTo>
                      <a:pt x="128" y="388"/>
                    </a:lnTo>
                    <a:lnTo>
                      <a:pt x="141" y="382"/>
                    </a:lnTo>
                    <a:lnTo>
                      <a:pt x="156" y="378"/>
                    </a:lnTo>
                    <a:lnTo>
                      <a:pt x="169" y="371"/>
                    </a:lnTo>
                    <a:lnTo>
                      <a:pt x="185" y="365"/>
                    </a:lnTo>
                    <a:lnTo>
                      <a:pt x="202" y="359"/>
                    </a:lnTo>
                    <a:lnTo>
                      <a:pt x="221" y="353"/>
                    </a:lnTo>
                    <a:lnTo>
                      <a:pt x="238" y="344"/>
                    </a:lnTo>
                    <a:lnTo>
                      <a:pt x="255" y="336"/>
                    </a:lnTo>
                    <a:lnTo>
                      <a:pt x="274" y="329"/>
                    </a:lnTo>
                    <a:lnTo>
                      <a:pt x="295" y="321"/>
                    </a:lnTo>
                    <a:lnTo>
                      <a:pt x="314" y="312"/>
                    </a:lnTo>
                    <a:lnTo>
                      <a:pt x="335" y="304"/>
                    </a:lnTo>
                    <a:lnTo>
                      <a:pt x="357" y="296"/>
                    </a:lnTo>
                    <a:lnTo>
                      <a:pt x="380" y="289"/>
                    </a:lnTo>
                    <a:lnTo>
                      <a:pt x="401" y="279"/>
                    </a:lnTo>
                    <a:lnTo>
                      <a:pt x="424" y="270"/>
                    </a:lnTo>
                    <a:lnTo>
                      <a:pt x="447" y="260"/>
                    </a:lnTo>
                    <a:lnTo>
                      <a:pt x="470" y="253"/>
                    </a:lnTo>
                    <a:lnTo>
                      <a:pt x="492" y="243"/>
                    </a:lnTo>
                    <a:lnTo>
                      <a:pt x="515" y="234"/>
                    </a:lnTo>
                    <a:lnTo>
                      <a:pt x="538" y="224"/>
                    </a:lnTo>
                    <a:lnTo>
                      <a:pt x="563" y="217"/>
                    </a:lnTo>
                    <a:lnTo>
                      <a:pt x="586" y="205"/>
                    </a:lnTo>
                    <a:lnTo>
                      <a:pt x="608" y="198"/>
                    </a:lnTo>
                    <a:lnTo>
                      <a:pt x="631" y="186"/>
                    </a:lnTo>
                    <a:lnTo>
                      <a:pt x="654" y="179"/>
                    </a:lnTo>
                    <a:lnTo>
                      <a:pt x="675" y="169"/>
                    </a:lnTo>
                    <a:lnTo>
                      <a:pt x="698" y="160"/>
                    </a:lnTo>
                    <a:lnTo>
                      <a:pt x="721" y="150"/>
                    </a:lnTo>
                    <a:lnTo>
                      <a:pt x="743" y="142"/>
                    </a:lnTo>
                    <a:lnTo>
                      <a:pt x="762" y="133"/>
                    </a:lnTo>
                    <a:lnTo>
                      <a:pt x="783" y="125"/>
                    </a:lnTo>
                    <a:lnTo>
                      <a:pt x="804" y="116"/>
                    </a:lnTo>
                    <a:lnTo>
                      <a:pt x="823" y="108"/>
                    </a:lnTo>
                    <a:lnTo>
                      <a:pt x="842" y="101"/>
                    </a:lnTo>
                    <a:lnTo>
                      <a:pt x="861" y="93"/>
                    </a:lnTo>
                    <a:lnTo>
                      <a:pt x="880" y="87"/>
                    </a:lnTo>
                    <a:lnTo>
                      <a:pt x="901" y="82"/>
                    </a:lnTo>
                    <a:lnTo>
                      <a:pt x="914" y="74"/>
                    </a:lnTo>
                    <a:lnTo>
                      <a:pt x="932" y="66"/>
                    </a:lnTo>
                    <a:lnTo>
                      <a:pt x="947" y="61"/>
                    </a:lnTo>
                    <a:lnTo>
                      <a:pt x="962" y="55"/>
                    </a:lnTo>
                    <a:lnTo>
                      <a:pt x="975" y="49"/>
                    </a:lnTo>
                    <a:lnTo>
                      <a:pt x="989" y="44"/>
                    </a:lnTo>
                    <a:lnTo>
                      <a:pt x="1000" y="40"/>
                    </a:lnTo>
                    <a:lnTo>
                      <a:pt x="1011" y="36"/>
                    </a:lnTo>
                    <a:lnTo>
                      <a:pt x="1028" y="28"/>
                    </a:lnTo>
                    <a:lnTo>
                      <a:pt x="1042" y="25"/>
                    </a:lnTo>
                    <a:lnTo>
                      <a:pt x="1051" y="21"/>
                    </a:lnTo>
                    <a:lnTo>
                      <a:pt x="1055" y="21"/>
                    </a:lnTo>
                    <a:lnTo>
                      <a:pt x="1046" y="0"/>
                    </a:lnTo>
                    <a:lnTo>
                      <a:pt x="44" y="405"/>
                    </a:lnTo>
                    <a:close/>
                  </a:path>
                </a:pathLst>
              </a:custGeom>
              <a:solidFill>
                <a:srgbClr val="91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</p:grpSp>
      </p:grpSp>
      <p:sp>
        <p:nvSpPr>
          <p:cNvPr id="46" name="WordArt 162" descr="رخام أبيض"/>
          <p:cNvSpPr>
            <a:spLocks noChangeArrowheads="1" noChangeShapeType="1" noTextEdit="1"/>
          </p:cNvSpPr>
          <p:nvPr/>
        </p:nvSpPr>
        <p:spPr bwMode="auto">
          <a:xfrm>
            <a:off x="10302728" y="3869555"/>
            <a:ext cx="10588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47" name="WordArt 16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956550" y="4941888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799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48" name="WordArt 16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000750" y="4941888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178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49" name="WordArt 16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9931327" y="4870846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788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50" name="Text Box 45" descr="רשת גדולה"/>
          <p:cNvSpPr txBox="1">
            <a:spLocks noChangeArrowheads="1"/>
          </p:cNvSpPr>
          <p:nvPr/>
        </p:nvSpPr>
        <p:spPr bwMode="auto">
          <a:xfrm>
            <a:off x="41162" y="2480324"/>
            <a:ext cx="3750427" cy="2677656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معطيات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المطلوب ايجاده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e-IL" altLang="he-I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تمرين</a:t>
            </a: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اجابة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7862091" y="2551471"/>
            <a:ext cx="1694878" cy="45373"/>
          </a:xfrm>
          <a:custGeom>
            <a:avLst/>
            <a:gdLst>
              <a:gd name="connsiteX0" fmla="*/ 1694864 w 1694878"/>
              <a:gd name="connsiteY0" fmla="*/ 44245 h 45373"/>
              <a:gd name="connsiteX1" fmla="*/ 205277 w 1694878"/>
              <a:gd name="connsiteY1" fmla="*/ 29497 h 45373"/>
              <a:gd name="connsiteX2" fmla="*/ 175780 w 1694878"/>
              <a:gd name="connsiteY2" fmla="*/ 0 h 45373"/>
              <a:gd name="connsiteX3" fmla="*/ 1694864 w 1694878"/>
              <a:gd name="connsiteY3" fmla="*/ 44245 h 45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878" h="45373">
                <a:moveTo>
                  <a:pt x="1694864" y="44245"/>
                </a:moveTo>
                <a:cubicBezTo>
                  <a:pt x="1699780" y="49161"/>
                  <a:pt x="458458" y="36871"/>
                  <a:pt x="205277" y="29497"/>
                </a:cubicBezTo>
                <a:cubicBezTo>
                  <a:pt x="-47904" y="22123"/>
                  <a:pt x="-77401" y="0"/>
                  <a:pt x="175780" y="0"/>
                </a:cubicBezTo>
                <a:cubicBezTo>
                  <a:pt x="428961" y="0"/>
                  <a:pt x="1689948" y="39329"/>
                  <a:pt x="1694864" y="4424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Freeform 2"/>
          <p:cNvSpPr/>
          <p:nvPr/>
        </p:nvSpPr>
        <p:spPr>
          <a:xfrm>
            <a:off x="6496198" y="2550379"/>
            <a:ext cx="1113970" cy="15841"/>
          </a:xfrm>
          <a:custGeom>
            <a:avLst/>
            <a:gdLst>
              <a:gd name="connsiteX0" fmla="*/ 1113970 w 1113970"/>
              <a:gd name="connsiteY0" fmla="*/ 15841 h 15841"/>
              <a:gd name="connsiteX1" fmla="*/ 81583 w 1113970"/>
              <a:gd name="connsiteY1" fmla="*/ 1092 h 15841"/>
              <a:gd name="connsiteX2" fmla="*/ 66834 w 1113970"/>
              <a:gd name="connsiteY2" fmla="*/ 1092 h 15841"/>
              <a:gd name="connsiteX3" fmla="*/ 66834 w 1113970"/>
              <a:gd name="connsiteY3" fmla="*/ 1092 h 15841"/>
              <a:gd name="connsiteX4" fmla="*/ 66834 w 1113970"/>
              <a:gd name="connsiteY4" fmla="*/ 1092 h 15841"/>
              <a:gd name="connsiteX5" fmla="*/ 66834 w 1113970"/>
              <a:gd name="connsiteY5" fmla="*/ 1092 h 1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3970" h="15841">
                <a:moveTo>
                  <a:pt x="1113970" y="15841"/>
                </a:moveTo>
                <a:lnTo>
                  <a:pt x="81583" y="1092"/>
                </a:lnTo>
                <a:cubicBezTo>
                  <a:pt x="-92940" y="-1366"/>
                  <a:pt x="66834" y="1092"/>
                  <a:pt x="66834" y="1092"/>
                </a:cubicBezTo>
                <a:lnTo>
                  <a:pt x="66834" y="1092"/>
                </a:lnTo>
                <a:lnTo>
                  <a:pt x="66834" y="1092"/>
                </a:lnTo>
                <a:lnTo>
                  <a:pt x="66834" y="109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" name="Freeform 3"/>
          <p:cNvSpPr/>
          <p:nvPr/>
        </p:nvSpPr>
        <p:spPr>
          <a:xfrm>
            <a:off x="7536426" y="2536723"/>
            <a:ext cx="58993" cy="29496"/>
          </a:xfrm>
          <a:custGeom>
            <a:avLst/>
            <a:gdLst>
              <a:gd name="connsiteX0" fmla="*/ 0 w 58993"/>
              <a:gd name="connsiteY0" fmla="*/ 0 h 29496"/>
              <a:gd name="connsiteX1" fmla="*/ 58993 w 58993"/>
              <a:gd name="connsiteY1" fmla="*/ 29496 h 29496"/>
              <a:gd name="connsiteX2" fmla="*/ 58993 w 58993"/>
              <a:gd name="connsiteY2" fmla="*/ 29496 h 2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993" h="29496">
                <a:moveTo>
                  <a:pt x="0" y="0"/>
                </a:moveTo>
                <a:lnTo>
                  <a:pt x="58993" y="29496"/>
                </a:lnTo>
                <a:lnTo>
                  <a:pt x="58993" y="2949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4" name="TextBox 53"/>
          <p:cNvSpPr txBox="1"/>
          <p:nvPr/>
        </p:nvSpPr>
        <p:spPr>
          <a:xfrm>
            <a:off x="750337" y="2558956"/>
            <a:ext cx="19425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b="1" dirty="0">
                <a:latin typeface="Arial" panose="020B0604020202020204" pitchFamily="34" charset="0"/>
              </a:rPr>
              <a:t>386 كعكة جبن</a:t>
            </a:r>
            <a:endParaRPr lang="he-IL" dirty="0"/>
          </a:p>
        </p:txBody>
      </p:sp>
      <p:sp>
        <p:nvSpPr>
          <p:cNvPr id="55" name="TextBox 54"/>
          <p:cNvSpPr txBox="1"/>
          <p:nvPr/>
        </p:nvSpPr>
        <p:spPr>
          <a:xfrm>
            <a:off x="-352514" y="3141436"/>
            <a:ext cx="239770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altLang="he-IL" sz="2000" b="1" dirty="0">
                <a:latin typeface="Arial" panose="020B0604020202020204" pitchFamily="34" charset="0"/>
              </a:rPr>
              <a:t>كم كعكة خبز الخباز في المجموع الكلي؟</a:t>
            </a:r>
            <a:endParaRPr lang="en-US" altLang="he-IL" sz="2000" b="1" dirty="0">
              <a:latin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09544" y="3998364"/>
            <a:ext cx="143545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423+386</a:t>
            </a:r>
            <a:endParaRPr lang="he-IL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67309" y="4664289"/>
            <a:ext cx="269813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</a:rPr>
              <a:t>799</a:t>
            </a:r>
            <a:r>
              <a:rPr lang="ar-SA" altLang="he-IL" sz="2000" b="1" dirty="0">
                <a:latin typeface="Arial" panose="020B0604020202020204" pitchFamily="34" charset="0"/>
              </a:rPr>
              <a:t> كعكة المجموع الكلي</a:t>
            </a:r>
            <a:endParaRPr lang="en-US" altLang="he-IL" sz="2000" dirty="0">
              <a:latin typeface="Arial" panose="020B0604020202020204" pitchFamily="34" charset="0"/>
            </a:endParaRPr>
          </a:p>
          <a:p>
            <a:endParaRPr lang="he-IL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7769374" y="5697266"/>
            <a:ext cx="1282531" cy="0"/>
          </a:xfrm>
          <a:prstGeom prst="line">
            <a:avLst/>
          </a:prstGeom>
          <a:scene3d>
            <a:camera prst="perspectiveRight"/>
            <a:lightRig rig="threePt" dir="t"/>
          </a:scene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06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4" grpId="0"/>
      <p:bldP spid="55" grpId="0"/>
      <p:bldP spid="56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3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3185652" y="365126"/>
            <a:ext cx="8168147" cy="1144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JO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سباق الدرجات...</a:t>
            </a:r>
            <a:endParaRPr lang="he-IL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" descr="רשת גדולה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5545394" y="1825625"/>
            <a:ext cx="5808406" cy="1328569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في سباق الدراجات قطع أحمد  </a:t>
            </a:r>
            <a:r>
              <a:rPr lang="en-US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780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مترا , قطع يزن أكثر منه بـ</a:t>
            </a:r>
            <a:r>
              <a:rPr lang="en-US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129 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مترا.</a:t>
            </a:r>
          </a:p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كم مترا قطع يزن؟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45" descr="רשת גדולה"/>
          <p:cNvSpPr txBox="1">
            <a:spLocks noChangeArrowheads="1"/>
          </p:cNvSpPr>
          <p:nvPr/>
        </p:nvSpPr>
        <p:spPr bwMode="auto">
          <a:xfrm>
            <a:off x="722671" y="1825624"/>
            <a:ext cx="3688991" cy="3046988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معطيات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algn="r" eaLnBrk="1" hangingPunct="1"/>
            <a: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المطلوب ايجاده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e-IL" altLang="he-I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تمرين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he-IL" b="1" dirty="0" smtClean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اجابة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5" descr="שם קובץ: ‎j0236268.gif‎&#10;מילות מפתח: אופניים, בני-אדם, גברים ...&#10;גודל קובץ: 32 KB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013325"/>
            <a:ext cx="1249363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שם קובץ: ‎j0236268.gif‎&#10;מילות מפתח: אופניים, בני-אדם, גברים ...&#10;גודל קובץ: 32 KB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62" y="5165723"/>
            <a:ext cx="1249363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שם קובץ: ‎j0236268.gif‎&#10;מילות מפתח: אופניים, בני-אדם, גברים ...&#10;גודל קובץ: 32 KB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434" y="5165724"/>
            <a:ext cx="1249363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H="1">
            <a:off x="7041434" y="2241755"/>
            <a:ext cx="1114424" cy="29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8797401" y="2579464"/>
            <a:ext cx="2337631" cy="45719"/>
          </a:xfrm>
          <a:custGeom>
            <a:avLst/>
            <a:gdLst>
              <a:gd name="connsiteX0" fmla="*/ 2293386 w 2352380"/>
              <a:gd name="connsiteY0" fmla="*/ 1504 h 60497"/>
              <a:gd name="connsiteX1" fmla="*/ 258109 w 2352380"/>
              <a:gd name="connsiteY1" fmla="*/ 60497 h 60497"/>
              <a:gd name="connsiteX2" fmla="*/ 258109 w 2352380"/>
              <a:gd name="connsiteY2" fmla="*/ 1504 h 60497"/>
              <a:gd name="connsiteX3" fmla="*/ 2352380 w 2352380"/>
              <a:gd name="connsiteY3" fmla="*/ 16252 h 60497"/>
              <a:gd name="connsiteX4" fmla="*/ 2293386 w 2352380"/>
              <a:gd name="connsiteY4" fmla="*/ 1504 h 6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380" h="60497">
                <a:moveTo>
                  <a:pt x="2293386" y="1504"/>
                </a:moveTo>
                <a:lnTo>
                  <a:pt x="258109" y="60497"/>
                </a:lnTo>
                <a:cubicBezTo>
                  <a:pt x="-81104" y="60497"/>
                  <a:pt x="-90936" y="8878"/>
                  <a:pt x="258109" y="1504"/>
                </a:cubicBezTo>
                <a:cubicBezTo>
                  <a:pt x="607154" y="-5870"/>
                  <a:pt x="2352380" y="16252"/>
                  <a:pt x="2352380" y="16252"/>
                </a:cubicBezTo>
                <a:lnTo>
                  <a:pt x="2293386" y="150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WordArt 14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0152062" y="4149725"/>
            <a:ext cx="12017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</a:rPr>
              <a:t>90</a:t>
            </a:r>
            <a:r>
              <a:rPr lang="ar-JO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9 </a:t>
            </a:r>
            <a:r>
              <a:rPr lang="ar-JO" sz="3600" kern="10" dirty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مترا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6" name="WordArt 1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196532" y="4169902"/>
            <a:ext cx="12017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90</a:t>
            </a:r>
            <a:r>
              <a:rPr lang="ar-JO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1 </a:t>
            </a:r>
            <a:r>
              <a:rPr lang="ar-JO" sz="3600" kern="10" dirty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مترا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7" name="WordArt 17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157119" y="4190079"/>
            <a:ext cx="12017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</a:rPr>
              <a:t>809</a:t>
            </a:r>
            <a:r>
              <a:rPr lang="ar-JO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 </a:t>
            </a:r>
            <a:r>
              <a:rPr lang="ar-JO" sz="3600" kern="10" dirty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مترا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67797" y="1825625"/>
            <a:ext cx="2477729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sz="2000" b="1" dirty="0">
                <a:latin typeface="Arial" panose="020B0604020202020204" pitchFamily="34" charset="0"/>
              </a:rPr>
              <a:t>أحمد قطع </a:t>
            </a:r>
            <a:r>
              <a:rPr lang="ar-SA" altLang="he-IL" sz="2000" b="1" dirty="0" smtClean="0">
                <a:latin typeface="Arial" panose="020B0604020202020204" pitchFamily="34" charset="0"/>
              </a:rPr>
              <a:t>780 </a:t>
            </a:r>
            <a:r>
              <a:rPr lang="ar-SA" altLang="he-IL" sz="2000" b="1" dirty="0">
                <a:latin typeface="Arial" panose="020B0604020202020204" pitchFamily="34" charset="0"/>
              </a:rPr>
              <a:t>م</a:t>
            </a:r>
            <a:r>
              <a:rPr lang="en-US" altLang="he-IL" sz="2000" b="1" dirty="0">
                <a:latin typeface="Arial" panose="020B0604020202020204" pitchFamily="34" charset="0"/>
              </a:rPr>
              <a:t/>
            </a:r>
            <a:br>
              <a:rPr lang="en-US" altLang="he-IL" sz="2000" b="1" dirty="0">
                <a:latin typeface="Arial" panose="020B0604020202020204" pitchFamily="34" charset="0"/>
              </a:rPr>
            </a:br>
            <a:r>
              <a:rPr lang="ar-SA" altLang="he-IL" sz="2000" b="1" dirty="0">
                <a:latin typeface="Arial" panose="020B0604020202020204" pitchFamily="34" charset="0"/>
              </a:rPr>
              <a:t>يزن أكثر  </a:t>
            </a:r>
            <a:r>
              <a:rPr lang="ar-SA" altLang="he-IL" sz="2000" b="1" dirty="0" err="1" smtClean="0">
                <a:latin typeface="Arial" panose="020B0604020202020204" pitchFamily="34" charset="0"/>
              </a:rPr>
              <a:t>ب</a:t>
            </a:r>
            <a:r>
              <a:rPr lang="ar-SA" altLang="he-IL" sz="2000" b="1" dirty="0" smtClean="0">
                <a:latin typeface="Arial" panose="020B0604020202020204" pitchFamily="34" charset="0"/>
              </a:rPr>
              <a:t> 129</a:t>
            </a:r>
            <a:endParaRPr lang="he-IL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905069" y="2625183"/>
            <a:ext cx="166084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كم مترًا قطع يزن؟</a:t>
            </a:r>
            <a:endParaRPr lang="he-IL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34278" y="3405673"/>
            <a:ext cx="18513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/>
            <a:r>
              <a:rPr lang="he-IL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__= 780+129</a:t>
            </a:r>
            <a:endParaRPr lang="he-IL" dirty="0"/>
          </a:p>
        </p:txBody>
      </p:sp>
      <p:sp>
        <p:nvSpPr>
          <p:cNvPr id="20" name="TextBox 19"/>
          <p:cNvSpPr txBox="1"/>
          <p:nvPr/>
        </p:nvSpPr>
        <p:spPr>
          <a:xfrm>
            <a:off x="2869163" y="4437669"/>
            <a:ext cx="109168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000" b="1" dirty="0" smtClean="0"/>
              <a:t>909</a:t>
            </a:r>
            <a:endParaRPr lang="he-IL" sz="2000" b="1" dirty="0"/>
          </a:p>
        </p:txBody>
      </p:sp>
      <p:cxnSp>
        <p:nvCxnSpPr>
          <p:cNvPr id="22" name="מחבר ישר 21"/>
          <p:cNvCxnSpPr/>
          <p:nvPr/>
        </p:nvCxnSpPr>
        <p:spPr>
          <a:xfrm>
            <a:off x="10152062" y="4872612"/>
            <a:ext cx="131526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6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  <p:bldP spid="14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SA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في الصيدلية</a:t>
            </a:r>
            <a:r>
              <a:rPr lang="ar-JO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he-IL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5" descr="רשת גדולה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6356554" y="1825625"/>
            <a:ext cx="4997245" cy="2323713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في الصيدلية </a:t>
            </a:r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قنينة دواء , </a:t>
            </a:r>
          </a:p>
          <a:p>
            <a:pPr algn="r" eaLnBrk="1" hangingPunct="1"/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137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منها من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انتاج الخارج, والباقي من انتاج البلاد.</a:t>
            </a:r>
          </a:p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كم قنينة دواء من انتاج البلاد؟</a:t>
            </a:r>
          </a:p>
          <a:p>
            <a:pPr algn="r" eaLnBrk="1" hangingPunct="1"/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45" descr="רשת גדולה"/>
          <p:cNvSpPr txBox="1">
            <a:spLocks noChangeArrowheads="1"/>
          </p:cNvSpPr>
          <p:nvPr/>
        </p:nvSpPr>
        <p:spPr bwMode="auto">
          <a:xfrm>
            <a:off x="41162" y="1825625"/>
            <a:ext cx="3540125" cy="3785652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معطيات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algn="r" eaLnBrk="1" hangingPunct="1"/>
            <a:endParaRPr lang="en-US" altLang="he-I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المطلوب </a:t>
            </a:r>
            <a:r>
              <a:rPr lang="ar-SA" altLang="he-IL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ايجاده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ar-SA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endParaRPr lang="en-US" altLang="he-I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تمرين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he-IL" b="1" dirty="0" smtClean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اجابة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WordArt 2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740650" y="5345113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537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3" name="WordArt 2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9013928" y="5345113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463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4" name="WordArt 26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0655915" y="5345113"/>
            <a:ext cx="91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737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5" name="Arc 4"/>
          <p:cNvSpPr/>
          <p:nvPr/>
        </p:nvSpPr>
        <p:spPr>
          <a:xfrm>
            <a:off x="7875639" y="2241755"/>
            <a:ext cx="1932038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Freeform 14"/>
          <p:cNvSpPr/>
          <p:nvPr/>
        </p:nvSpPr>
        <p:spPr>
          <a:xfrm>
            <a:off x="8480323" y="2654710"/>
            <a:ext cx="2492477" cy="88490"/>
          </a:xfrm>
          <a:custGeom>
            <a:avLst/>
            <a:gdLst>
              <a:gd name="connsiteX0" fmla="*/ 2492477 w 2492477"/>
              <a:gd name="connsiteY0" fmla="*/ 0 h 88490"/>
              <a:gd name="connsiteX1" fmla="*/ 0 w 2492477"/>
              <a:gd name="connsiteY1" fmla="*/ 88490 h 88490"/>
              <a:gd name="connsiteX2" fmla="*/ 0 w 2492477"/>
              <a:gd name="connsiteY2" fmla="*/ 88490 h 88490"/>
              <a:gd name="connsiteX3" fmla="*/ 0 w 2492477"/>
              <a:gd name="connsiteY3" fmla="*/ 88490 h 88490"/>
              <a:gd name="connsiteX4" fmla="*/ 2492477 w 2492477"/>
              <a:gd name="connsiteY4" fmla="*/ 0 h 8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2477" h="88490">
                <a:moveTo>
                  <a:pt x="2492477" y="0"/>
                </a:moveTo>
                <a:lnTo>
                  <a:pt x="0" y="88490"/>
                </a:lnTo>
                <a:lnTo>
                  <a:pt x="0" y="88490"/>
                </a:lnTo>
                <a:lnTo>
                  <a:pt x="0" y="88490"/>
                </a:lnTo>
                <a:lnTo>
                  <a:pt x="2492477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Freeform 15"/>
          <p:cNvSpPr/>
          <p:nvPr/>
        </p:nvSpPr>
        <p:spPr>
          <a:xfrm>
            <a:off x="7521677" y="2713703"/>
            <a:ext cx="604684" cy="29497"/>
          </a:xfrm>
          <a:custGeom>
            <a:avLst/>
            <a:gdLst>
              <a:gd name="connsiteX0" fmla="*/ 604684 w 604684"/>
              <a:gd name="connsiteY0" fmla="*/ 0 h 29497"/>
              <a:gd name="connsiteX1" fmla="*/ 0 w 604684"/>
              <a:gd name="connsiteY1" fmla="*/ 29497 h 29497"/>
              <a:gd name="connsiteX2" fmla="*/ 0 w 604684"/>
              <a:gd name="connsiteY2" fmla="*/ 29497 h 29497"/>
              <a:gd name="connsiteX3" fmla="*/ 604684 w 604684"/>
              <a:gd name="connsiteY3" fmla="*/ 0 h 2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84" h="29497">
                <a:moveTo>
                  <a:pt x="604684" y="0"/>
                </a:moveTo>
                <a:lnTo>
                  <a:pt x="0" y="29497"/>
                </a:lnTo>
                <a:lnTo>
                  <a:pt x="0" y="29497"/>
                </a:lnTo>
                <a:lnTo>
                  <a:pt x="6046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TextBox 16"/>
          <p:cNvSpPr txBox="1"/>
          <p:nvPr/>
        </p:nvSpPr>
        <p:spPr>
          <a:xfrm>
            <a:off x="335902" y="1825809"/>
            <a:ext cx="221135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قنينة دواء</a:t>
            </a:r>
          </a:p>
          <a:p>
            <a:pPr algn="r"/>
            <a:r>
              <a:rPr lang="he-IL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137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منها </a:t>
            </a:r>
            <a:r>
              <a:rPr lang="ar-SA" altLang="he-I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انتاج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الخارج</a:t>
            </a:r>
            <a: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والباقي من </a:t>
            </a:r>
            <a:r>
              <a:rPr lang="ar-SA" altLang="he-I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انتاج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البلاد.</a:t>
            </a:r>
            <a:endParaRPr lang="he-IL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5902" y="2948473"/>
            <a:ext cx="16795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كم قنينة دواء من </a:t>
            </a:r>
            <a:r>
              <a:rPr lang="ar-SA" altLang="he-I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انتاج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البلاد؟</a:t>
            </a:r>
            <a:endParaRPr lang="he-IL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98375" y="4149338"/>
            <a:ext cx="15488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___=137-600</a:t>
            </a:r>
            <a:endParaRPr lang="he-IL" dirty="0"/>
          </a:p>
        </p:txBody>
      </p:sp>
      <p:sp>
        <p:nvSpPr>
          <p:cNvPr id="20" name="TextBox 19"/>
          <p:cNvSpPr txBox="1"/>
          <p:nvPr/>
        </p:nvSpPr>
        <p:spPr>
          <a:xfrm>
            <a:off x="1866122" y="5160447"/>
            <a:ext cx="8864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463</a:t>
            </a:r>
            <a:endParaRPr lang="he-IL" dirty="0"/>
          </a:p>
        </p:txBody>
      </p:sp>
      <p:cxnSp>
        <p:nvCxnSpPr>
          <p:cNvPr id="24" name="מחבר ישר 23"/>
          <p:cNvCxnSpPr/>
          <p:nvPr/>
        </p:nvCxnSpPr>
        <p:spPr>
          <a:xfrm flipV="1">
            <a:off x="9013928" y="6148874"/>
            <a:ext cx="1072464" cy="186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22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557EDA-6BEC-E447-AE03-B6B0F97932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1569"/>
            <a:ext cx="5183188" cy="3684588"/>
          </a:xfrm>
        </p:spPr>
        <p:txBody>
          <a:bodyPr/>
          <a:lstStyle/>
          <a:p>
            <a:pPr marL="0" indent="0">
              <a:buNone/>
            </a:pPr>
            <a:r>
              <a:rPr lang="he-IL" dirty="0"/>
              <a:t/>
            </a:r>
            <a:br>
              <a:rPr lang="he-IL" dirty="0"/>
            </a:br>
            <a:endParaRPr lang="he-IL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B95FEF2-BA1B-6E4E-A234-9E35936750F9}"/>
              </a:ext>
            </a:extLst>
          </p:cNvPr>
          <p:cNvCxnSpPr/>
          <p:nvPr/>
        </p:nvCxnSpPr>
        <p:spPr>
          <a:xfrm>
            <a:off x="-2552700" y="6435725"/>
            <a:ext cx="49911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A763E234-8543-644C-A431-F8B286221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3262" y="8317913"/>
            <a:ext cx="1879600" cy="1739900"/>
          </a:xfrm>
          <a:prstGeom prst="rect">
            <a:avLst/>
          </a:prstGeom>
        </p:spPr>
      </p:pic>
      <p:sp>
        <p:nvSpPr>
          <p:cNvPr id="8" name="Text Box 3" descr="רשת גדולה"/>
          <p:cNvSpPr txBox="1">
            <a:spLocks noChangeArrowheads="1"/>
          </p:cNvSpPr>
          <p:nvPr/>
        </p:nvSpPr>
        <p:spPr bwMode="auto">
          <a:xfrm>
            <a:off x="6613526" y="1690688"/>
            <a:ext cx="4741862" cy="1569660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عدد التلاميذ في 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صفوف 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الأوائل هو </a:t>
            </a:r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ar-SA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وعدد التلاميذ في صفوف الثواني اقل ب 17 تلميذ</a:t>
            </a:r>
            <a:r>
              <a:rPr lang="en-US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endParaRPr lang="ar-SA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كم تلميذا يتعلمون في صفوف الثواني؟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8074617" y="365125"/>
            <a:ext cx="3280771" cy="1325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ar-JO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عدد الطلاب...</a:t>
            </a:r>
            <a:endParaRPr lang="he-IL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8291593" y="2092271"/>
            <a:ext cx="712922" cy="15498"/>
          </a:xfrm>
          <a:custGeom>
            <a:avLst/>
            <a:gdLst>
              <a:gd name="connsiteX0" fmla="*/ 712922 w 712922"/>
              <a:gd name="connsiteY0" fmla="*/ 0 h 15498"/>
              <a:gd name="connsiteX1" fmla="*/ 0 w 712922"/>
              <a:gd name="connsiteY1" fmla="*/ 15498 h 15498"/>
              <a:gd name="connsiteX2" fmla="*/ 712922 w 712922"/>
              <a:gd name="connsiteY2" fmla="*/ 0 h 1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2922" h="15498">
                <a:moveTo>
                  <a:pt x="712922" y="0"/>
                </a:moveTo>
                <a:lnTo>
                  <a:pt x="0" y="15498"/>
                </a:lnTo>
                <a:cubicBezTo>
                  <a:pt x="7749" y="15498"/>
                  <a:pt x="712922" y="0"/>
                  <a:pt x="712922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Freeform 4"/>
          <p:cNvSpPr/>
          <p:nvPr/>
        </p:nvSpPr>
        <p:spPr>
          <a:xfrm>
            <a:off x="7299702" y="2045776"/>
            <a:ext cx="619932" cy="15499"/>
          </a:xfrm>
          <a:custGeom>
            <a:avLst/>
            <a:gdLst>
              <a:gd name="connsiteX0" fmla="*/ 619932 w 619932"/>
              <a:gd name="connsiteY0" fmla="*/ 15499 h 15499"/>
              <a:gd name="connsiteX1" fmla="*/ 0 w 619932"/>
              <a:gd name="connsiteY1" fmla="*/ 0 h 15499"/>
              <a:gd name="connsiteX2" fmla="*/ 619932 w 619932"/>
              <a:gd name="connsiteY2" fmla="*/ 15499 h 1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9932" h="15499">
                <a:moveTo>
                  <a:pt x="619932" y="15499"/>
                </a:moveTo>
                <a:lnTo>
                  <a:pt x="0" y="0"/>
                </a:lnTo>
                <a:lnTo>
                  <a:pt x="619932" y="15499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Freeform 6"/>
          <p:cNvSpPr/>
          <p:nvPr/>
        </p:nvSpPr>
        <p:spPr>
          <a:xfrm>
            <a:off x="8105614" y="2464231"/>
            <a:ext cx="666427" cy="0"/>
          </a:xfrm>
          <a:custGeom>
            <a:avLst/>
            <a:gdLst>
              <a:gd name="connsiteX0" fmla="*/ 666427 w 666427"/>
              <a:gd name="connsiteY0" fmla="*/ 0 h 0"/>
              <a:gd name="connsiteX1" fmla="*/ 0 w 666427"/>
              <a:gd name="connsiteY1" fmla="*/ 0 h 0"/>
              <a:gd name="connsiteX2" fmla="*/ 666427 w 666427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427">
                <a:moveTo>
                  <a:pt x="666427" y="0"/>
                </a:moveTo>
                <a:lnTo>
                  <a:pt x="0" y="0"/>
                </a:lnTo>
                <a:lnTo>
                  <a:pt x="666427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Freeform 9"/>
          <p:cNvSpPr/>
          <p:nvPr/>
        </p:nvSpPr>
        <p:spPr>
          <a:xfrm>
            <a:off x="7002718" y="2433234"/>
            <a:ext cx="1087397" cy="47869"/>
          </a:xfrm>
          <a:custGeom>
            <a:avLst/>
            <a:gdLst>
              <a:gd name="connsiteX0" fmla="*/ 1087397 w 1087397"/>
              <a:gd name="connsiteY0" fmla="*/ 15498 h 47869"/>
              <a:gd name="connsiteX1" fmla="*/ 80007 w 1087397"/>
              <a:gd name="connsiteY1" fmla="*/ 0 h 47869"/>
              <a:gd name="connsiteX2" fmla="*/ 64509 w 1087397"/>
              <a:gd name="connsiteY2" fmla="*/ 46495 h 47869"/>
              <a:gd name="connsiteX3" fmla="*/ 64509 w 1087397"/>
              <a:gd name="connsiteY3" fmla="*/ 30997 h 4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7397" h="47869">
                <a:moveTo>
                  <a:pt x="1087397" y="15498"/>
                </a:moveTo>
                <a:lnTo>
                  <a:pt x="80007" y="0"/>
                </a:lnTo>
                <a:cubicBezTo>
                  <a:pt x="-90474" y="5166"/>
                  <a:pt x="64509" y="46495"/>
                  <a:pt x="64509" y="46495"/>
                </a:cubicBezTo>
                <a:cubicBezTo>
                  <a:pt x="61926" y="51661"/>
                  <a:pt x="63217" y="41329"/>
                  <a:pt x="64509" y="309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Text Box 45" descr="רשת גדולה"/>
          <p:cNvSpPr txBox="1">
            <a:spLocks noChangeArrowheads="1"/>
          </p:cNvSpPr>
          <p:nvPr/>
        </p:nvSpPr>
        <p:spPr bwMode="auto">
          <a:xfrm>
            <a:off x="159149" y="1825625"/>
            <a:ext cx="3540125" cy="2677656"/>
          </a:xfrm>
          <a:prstGeom prst="rect">
            <a:avLst/>
          </a:prstGeom>
          <a:pattFill prst="lgGrid">
            <a:fgClr>
              <a:srgbClr val="E2E2B6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ctr" rtl="1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معطيات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ar-SA" altLang="he-I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SA" altLang="he-I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المطلوب </a:t>
            </a:r>
            <a:r>
              <a:rPr lang="ar-SA" altLang="he-IL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ايجاده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e-IL" altLang="he-I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تمرين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اجابة</a:t>
            </a:r>
            <a:r>
              <a:rPr lang="he-IL" altLang="he-IL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he-I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WordArt 12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385302" y="5192713"/>
            <a:ext cx="97308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120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7" name="WordArt 12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438827" y="5192713"/>
            <a:ext cx="914400" cy="66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  <a:cs typeface="+mn-cs"/>
              </a:rPr>
              <a:t>86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sp>
        <p:nvSpPr>
          <p:cNvPr id="18" name="WordArt 12" descr="رخام أبيض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0433668" y="5192713"/>
            <a:ext cx="1484527" cy="66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rtl="0"/>
            <a:r>
              <a:rPr lang="he-IL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+mn-cs"/>
                <a:ea typeface="+mn-cs"/>
              </a:rPr>
              <a:t>114</a:t>
            </a:r>
            <a:endParaRPr lang="he-IL" sz="3600" kern="10" dirty="0">
              <a:ln w="9525"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latin typeface="+mn-cs"/>
              <a:ea typeface="+mn-cs"/>
              <a:cs typeface="+mn-cs"/>
            </a:endParaRPr>
          </a:p>
        </p:txBody>
      </p:sp>
      <p:pic>
        <p:nvPicPr>
          <p:cNvPr id="19" name="Picture 120" descr="MCj0429827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10" y="1544638"/>
            <a:ext cx="16002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07510" y="1858744"/>
            <a:ext cx="22448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عدد التلاميذ الأوائل</a:t>
            </a:r>
            <a: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he-IL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والثواني أقل </a:t>
            </a:r>
            <a:r>
              <a:rPr lang="ar-SA" altLang="he-I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ب</a:t>
            </a:r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  <a:r>
              <a:rPr lang="en-US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he-IL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altLang="he-IL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he-IL" dirty="0"/>
          </a:p>
        </p:txBody>
      </p:sp>
      <p:sp>
        <p:nvSpPr>
          <p:cNvPr id="21" name="TextBox 20"/>
          <p:cNvSpPr txBox="1"/>
          <p:nvPr/>
        </p:nvSpPr>
        <p:spPr>
          <a:xfrm>
            <a:off x="159149" y="2552462"/>
            <a:ext cx="1828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كم</a:t>
            </a:r>
            <a:r>
              <a:rPr lang="ar-SA" altLang="he-IL" sz="2000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تلميذا يتعلمون </a:t>
            </a:r>
            <a:r>
              <a:rPr lang="en-US" alt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ar-SA" alt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في صفوف الثواني</a:t>
            </a:r>
            <a:endParaRPr lang="he-IL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009650" y="3393043"/>
            <a:ext cx="25196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 = 17 - 103</a:t>
            </a:r>
            <a:endParaRPr lang="he-IL" dirty="0"/>
          </a:p>
        </p:txBody>
      </p:sp>
      <p:sp>
        <p:nvSpPr>
          <p:cNvPr id="23" name="TextBox 22"/>
          <p:cNvSpPr txBox="1"/>
          <p:nvPr/>
        </p:nvSpPr>
        <p:spPr>
          <a:xfrm>
            <a:off x="2357761" y="4133949"/>
            <a:ext cx="11715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altLang="he-IL" b="1" dirty="0" smtClean="0"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  <a:endParaRPr lang="he-IL" dirty="0"/>
          </a:p>
        </p:txBody>
      </p:sp>
      <p:cxnSp>
        <p:nvCxnSpPr>
          <p:cNvPr id="27" name="מחבר ישר 26"/>
          <p:cNvCxnSpPr/>
          <p:nvPr/>
        </p:nvCxnSpPr>
        <p:spPr>
          <a:xfrm>
            <a:off x="8438827" y="6029325"/>
            <a:ext cx="1086173" cy="190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03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4B2C970292541884C6D2E423F45B9" ma:contentTypeVersion="11" ma:contentTypeDescription="Create a new document." ma:contentTypeScope="" ma:versionID="4f3f6e36b171e087215f6d509548beb9">
  <xsd:schema xmlns:xsd="http://www.w3.org/2001/XMLSchema" xmlns:xs="http://www.w3.org/2001/XMLSchema" xmlns:p="http://schemas.microsoft.com/office/2006/metadata/properties" xmlns:ns3="7de65336-3470-4daf-946b-7619550e553e" xmlns:ns4="6ad565e7-c57f-415f-adfa-5c7854c55faf" targetNamespace="http://schemas.microsoft.com/office/2006/metadata/properties" ma:root="true" ma:fieldsID="6005d5751e642d050b7d13b2165ab4df" ns3:_="" ns4:_="">
    <xsd:import namespace="7de65336-3470-4daf-946b-7619550e553e"/>
    <xsd:import namespace="6ad565e7-c57f-415f-adfa-5c7854c55fa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e65336-3470-4daf-946b-7619550e55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565e7-c57f-415f-adfa-5c7854c55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41A918-AE01-4908-8C74-37F9AEEBE745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7de65336-3470-4daf-946b-7619550e553e"/>
    <ds:schemaRef ds:uri="6ad565e7-c57f-415f-adfa-5c7854c55fa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50630D-C162-45BE-9359-8A7E2B414DF1}">
  <ds:schemaRefs>
    <ds:schemaRef ds:uri="7de65336-3470-4daf-946b-7619550e553e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6ad565e7-c57f-415f-adfa-5c7854c55faf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27BCF7D-1411-4C38-96DE-F6E4017D5C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1019</Words>
  <Application>Microsoft Office PowerPoint</Application>
  <PresentationFormat>شاشة عريضة</PresentationFormat>
  <Paragraphs>180</Paragraphs>
  <Slides>14</Slides>
  <Notes>12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1" baseType="lpstr">
      <vt:lpstr>Alef</vt:lpstr>
      <vt:lpstr>Arial</vt:lpstr>
      <vt:lpstr>Calibri</vt:lpstr>
      <vt:lpstr>Open Sans</vt:lpstr>
      <vt:lpstr>Open Sans Hebrew</vt:lpstr>
      <vt:lpstr>Times New Roman</vt:lpstr>
      <vt:lpstr>Office Theme</vt:lpstr>
      <vt:lpstr>عرض تقديمي في PowerPoint</vt:lpstr>
      <vt:lpstr>مسائل كلامية في الجمع والطرح?</vt:lpstr>
      <vt:lpstr>ماذا يجب أن نحضّر للحصّة؟ </vt:lpstr>
      <vt:lpstr>نبدأ بمتعة</vt:lpstr>
      <vt:lpstr>ما الذي نعرفه من قبلُ؟</vt:lpstr>
      <vt:lpstr>الآن سنتعلم كيفية التعامل مع المسألة الكلامية</vt:lpstr>
      <vt:lpstr>سباق الدرجات...</vt:lpstr>
      <vt:lpstr>في الصيدلية...</vt:lpstr>
      <vt:lpstr>عدد الطلاب...</vt:lpstr>
      <vt:lpstr>حِلّ</vt:lpstr>
      <vt:lpstr>عرض تقديمي في PowerPoint</vt:lpstr>
      <vt:lpstr>نُنهي ونُجمل</vt:lpstr>
      <vt:lpstr>مسألة تحدي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Ruthy Betinger</dc:creator>
  <cp:lastModifiedBy>mervat masarwe</cp:lastModifiedBy>
  <cp:revision>94</cp:revision>
  <dcterms:created xsi:type="dcterms:W3CDTF">2020-03-11T07:11:19Z</dcterms:created>
  <dcterms:modified xsi:type="dcterms:W3CDTF">2020-05-12T05:38:59Z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0x0101003A84B2C970292541884C6D2E423F45B9</vt:lpwstr>
  </property>
</Properties>
</file>