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4"/>
  </p:notesMasterIdLst>
  <p:handoutMasterIdLst>
    <p:handoutMasterId r:id="rId15"/>
  </p:handoutMasterIdLst>
  <p:sldIdLst>
    <p:sldId id="302" r:id="rId2"/>
    <p:sldId id="301" r:id="rId3"/>
    <p:sldId id="300" r:id="rId4"/>
    <p:sldId id="299" r:id="rId5"/>
    <p:sldId id="269" r:id="rId6"/>
    <p:sldId id="256" r:id="rId7"/>
    <p:sldId id="292" r:id="rId8"/>
    <p:sldId id="298" r:id="rId9"/>
    <p:sldId id="294" r:id="rId10"/>
    <p:sldId id="261" r:id="rId11"/>
    <p:sldId id="304" r:id="rId12"/>
    <p:sldId id="30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979B7-4DEE-441E-862D-E87008E51E12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63A64-FB09-4635-9762-3EF783DEA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6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34763-D3C1-4406-84BF-67FEF7BAB642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9E579-2CAD-4D8B-BE29-CFBB4E4B1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228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9E579-2CAD-4D8B-BE29-CFBB4E4B1F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53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9E579-2CAD-4D8B-BE29-CFBB4E4B1F8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9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73396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פנורמית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2873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75555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330353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824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עמוד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2037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עמודת 3 תמונ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7463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69928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8123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4533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8610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2927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4675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5873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81881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5874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3714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70F1CE9-7D5C-4B65-9916-9685600B18B9}" type="datetime1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112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 dt="0"/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app.wizer.me/learn/1HA6W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6128" y="533400"/>
            <a:ext cx="8260672" cy="10394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5400" b="1" dirty="0" smtClean="0">
                <a:solidFill>
                  <a:srgbClr val="00B0F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الماء</a:t>
            </a:r>
            <a:endParaRPr lang="en-US" sz="5400" b="1" dirty="0">
              <a:solidFill>
                <a:srgbClr val="00B0F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495800" y="342900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he-IL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572827"/>
            <a:ext cx="6096000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dirty="0"/>
              <a:t> 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 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الماء من المواد الهامة جدا لجميع الكائنات الحية</a:t>
            </a:r>
          </a:p>
          <a:p>
            <a:pPr algn="r" rtl="1">
              <a:lnSpc>
                <a:spcPct val="200000"/>
              </a:lnSpc>
            </a:pP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الماء من الاحتياجات الضرورية للإنسان والحيوان والنبات والكائنات المجهرية.</a:t>
            </a:r>
            <a:endParaRPr lang="ar-SA" sz="2800" dirty="0"/>
          </a:p>
          <a:p>
            <a:pPr algn="r" rtl="1">
              <a:lnSpc>
                <a:spcPct val="200000"/>
              </a:lnSpc>
            </a:pPr>
            <a:endParaRPr lang="ar-SA" sz="28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>
              <a:lnSpc>
                <a:spcPct val="200000"/>
              </a:lnSpc>
            </a:pP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 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0217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5400" b="1" dirty="0" smtClean="0">
                <a:solidFill>
                  <a:srgbClr val="00B0F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إذًا، يتواجد الماء في جسم الانسان في:</a:t>
            </a:r>
            <a:endParaRPr lang="en-US" sz="5400" b="1" dirty="0">
              <a:solidFill>
                <a:srgbClr val="00B0F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Snip Diagonal Corner Rectangle 5">
            <a:hlinkClick r:id="" action="ppaction://noaction"/>
          </p:cNvPr>
          <p:cNvSpPr/>
          <p:nvPr/>
        </p:nvSpPr>
        <p:spPr>
          <a:xfrm>
            <a:off x="762000" y="2666999"/>
            <a:ext cx="3352800" cy="1066800"/>
          </a:xfrm>
          <a:prstGeom prst="snip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السائل بين الخلوي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Snip Diagonal Corner Rectangle 6">
            <a:hlinkClick r:id="" action="ppaction://noaction"/>
          </p:cNvPr>
          <p:cNvSpPr/>
          <p:nvPr/>
        </p:nvSpPr>
        <p:spPr>
          <a:xfrm>
            <a:off x="5181600" y="2666999"/>
            <a:ext cx="3352800" cy="1066800"/>
          </a:xfrm>
          <a:prstGeom prst="snip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خلايا الجسم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Snip Diagonal Corner Rectangle 7">
            <a:hlinkClick r:id="" action="ppaction://noaction"/>
          </p:cNvPr>
          <p:cNvSpPr/>
          <p:nvPr/>
        </p:nvSpPr>
        <p:spPr>
          <a:xfrm>
            <a:off x="2880064" y="4648200"/>
            <a:ext cx="3352800" cy="1066800"/>
          </a:xfrm>
          <a:prstGeom prst="snip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سائل الدم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9092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/>
            </a:r>
            <a:br>
              <a:rPr lang="en-US"/>
            </a:br>
            <a:r>
              <a:rPr lang="en-US" u="sng">
                <a:hlinkClick r:id="rId2"/>
              </a:rPr>
              <a:t>https://app.wizer.me/learn/1HA6W2</a:t>
            </a:r>
            <a:r>
              <a:rPr lang="en-US"/>
              <a:t/>
            </a:r>
            <a:br>
              <a:rPr lang="en-US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ادخل واكتب اسمك واسم عائلتك </a:t>
            </a:r>
            <a:r>
              <a:rPr lang="ar-SA" dirty="0" err="1" smtClean="0"/>
              <a:t>بالانجليزية</a:t>
            </a:r>
            <a:r>
              <a:rPr lang="ar-SA" dirty="0" smtClean="0"/>
              <a:t>  </a:t>
            </a:r>
            <a:r>
              <a:rPr lang="en-US" dirty="0" smtClean="0"/>
              <a:t>name or mail</a:t>
            </a:r>
            <a:endParaRPr lang="ar-SA" dirty="0" smtClean="0"/>
          </a:p>
          <a:p>
            <a:r>
              <a:rPr lang="ar-SA" dirty="0" smtClean="0"/>
              <a:t>اكتب الرقم السري </a:t>
            </a:r>
            <a:r>
              <a:rPr lang="ar-SA" dirty="0" err="1" smtClean="0"/>
              <a:t>بامكانك</a:t>
            </a:r>
            <a:r>
              <a:rPr lang="ar-SA" dirty="0" smtClean="0"/>
              <a:t> ادخال 6 ارقام   </a:t>
            </a:r>
            <a:r>
              <a:rPr lang="en-US" dirty="0" err="1" smtClean="0"/>
              <a:t>pssword</a:t>
            </a:r>
            <a:endParaRPr lang="ar-SA" dirty="0" smtClean="0"/>
          </a:p>
          <a:p>
            <a:r>
              <a:rPr lang="ar-SA" dirty="0" smtClean="0"/>
              <a:t>وعليك حفظها </a:t>
            </a:r>
            <a:r>
              <a:rPr lang="ar-SA" dirty="0" err="1" smtClean="0"/>
              <a:t>لادخالها</a:t>
            </a:r>
            <a:r>
              <a:rPr lang="ar-SA" dirty="0" smtClean="0"/>
              <a:t> مرة أخرى</a:t>
            </a:r>
          </a:p>
          <a:p>
            <a:r>
              <a:rPr lang="ar-SA" dirty="0" smtClean="0"/>
              <a:t>بعدها اضغط على </a:t>
            </a:r>
          </a:p>
          <a:p>
            <a:r>
              <a:rPr lang="en-US" dirty="0" smtClean="0"/>
              <a:t>Sing in</a:t>
            </a:r>
            <a:endParaRPr lang="ar-SA" dirty="0" smtClean="0"/>
          </a:p>
          <a:p>
            <a:r>
              <a:rPr lang="ar-SA" dirty="0" smtClean="0"/>
              <a:t>الدخول للمهمة وعند الانهاء </a:t>
            </a:r>
          </a:p>
          <a:p>
            <a:r>
              <a:rPr lang="ar-SA" dirty="0" smtClean="0"/>
              <a:t>اضغط على حفظ </a:t>
            </a:r>
            <a:r>
              <a:rPr lang="en-US" dirty="0" smtClean="0"/>
              <a:t>save</a:t>
            </a:r>
          </a:p>
          <a:p>
            <a:r>
              <a:rPr lang="ar-SA" dirty="0" smtClean="0"/>
              <a:t>اضغط بعدها على تسليم</a:t>
            </a:r>
          </a:p>
          <a:p>
            <a:pPr marL="0" indent="0">
              <a:buNone/>
            </a:pPr>
            <a:r>
              <a:rPr lang="en-US" dirty="0" smtClean="0"/>
              <a:t>Hand in work</a:t>
            </a:r>
            <a:endParaRPr lang="ar-SA" dirty="0" smtClean="0"/>
          </a:p>
          <a:p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1" t="24017" r="3260" b="20444"/>
          <a:stretch/>
        </p:blipFill>
        <p:spPr>
          <a:xfrm>
            <a:off x="467544" y="3789040"/>
            <a:ext cx="5176791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02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18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6128" y="533400"/>
            <a:ext cx="8260672" cy="10394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5400" b="1" dirty="0" smtClean="0">
                <a:solidFill>
                  <a:srgbClr val="00B0F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وظائف  الماء</a:t>
            </a:r>
            <a:endParaRPr lang="en-US" sz="5400" b="1" dirty="0">
              <a:solidFill>
                <a:srgbClr val="00B0F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495800" y="342900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he-IL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572827"/>
            <a:ext cx="6096000" cy="67403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dirty="0"/>
              <a:t> </a:t>
            </a: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 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بنقل الأغذية وتوزيعها للجسم </a:t>
            </a:r>
            <a:endParaRPr lang="ar-SA" sz="28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457200" indent="-45720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يحافظ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 على درجة حرارة الجسم, </a:t>
            </a:r>
            <a:endParaRPr lang="ar-SA" sz="28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457200" indent="-45720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يسهل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 عملية الهضم والامتصاص </a:t>
            </a:r>
          </a:p>
          <a:p>
            <a:pPr marL="457200" indent="-45720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ويحتاج الإنسان للماء للقيام بالعمليات الحياتية : 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كالتنفس وتبريد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 الجسم عن طريق إفراز العرق, ولهضم الغذاء , ولنقل المواد في الجسم</a:t>
            </a:r>
            <a:r>
              <a:rPr lang="ar-SA" sz="2800" dirty="0"/>
              <a:t> .</a:t>
            </a:r>
          </a:p>
          <a:p>
            <a:pPr algn="r" rtl="1">
              <a:lnSpc>
                <a:spcPct val="200000"/>
              </a:lnSpc>
            </a:pPr>
            <a:endParaRPr lang="ar-SA" sz="28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>
              <a:lnSpc>
                <a:spcPct val="200000"/>
              </a:lnSpc>
            </a:pPr>
            <a:r>
              <a:rPr lang="ar-SA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 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64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6128" y="533400"/>
            <a:ext cx="8260672" cy="10394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5400" b="1" dirty="0" smtClean="0">
                <a:solidFill>
                  <a:srgbClr val="00B0F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مميزات الماء</a:t>
            </a:r>
            <a:endParaRPr lang="en-US" sz="5400" b="1" dirty="0">
              <a:solidFill>
                <a:srgbClr val="00B0F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Snip Diagonal Corner Rectangle 5">
            <a:hlinkClick r:id="" action="ppaction://noaction"/>
          </p:cNvPr>
          <p:cNvSpPr/>
          <p:nvPr/>
        </p:nvSpPr>
        <p:spPr>
          <a:xfrm>
            <a:off x="822960" y="4404993"/>
            <a:ext cx="3352800" cy="1066800"/>
          </a:xfrm>
          <a:prstGeom prst="snip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لا رائحة له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Snip Diagonal Corner Rectangle 6">
            <a:hlinkClick r:id="" action="ppaction://noaction"/>
          </p:cNvPr>
          <p:cNvSpPr/>
          <p:nvPr/>
        </p:nvSpPr>
        <p:spPr>
          <a:xfrm>
            <a:off x="5181600" y="2666999"/>
            <a:ext cx="3352800" cy="1066800"/>
          </a:xfrm>
          <a:prstGeom prst="snip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 err="1" smtClean="0">
                <a:latin typeface="Traditional Arabic" pitchFamily="18" charset="-78"/>
                <a:cs typeface="Traditional Arabic" pitchFamily="18" charset="-78"/>
              </a:rPr>
              <a:t>لاطعم</a:t>
            </a:r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 له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Snip Diagonal Corner Rectangle 5">
            <a:hlinkClick r:id="" action="ppaction://noaction"/>
          </p:cNvPr>
          <p:cNvSpPr/>
          <p:nvPr/>
        </p:nvSpPr>
        <p:spPr>
          <a:xfrm>
            <a:off x="5181600" y="4481194"/>
            <a:ext cx="3352800" cy="1066800"/>
          </a:xfrm>
          <a:prstGeom prst="snip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لا لون له - شفاف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Snip Diagonal Corner Rectangle 5">
            <a:hlinkClick r:id="" action="ppaction://noaction"/>
          </p:cNvPr>
          <p:cNvSpPr/>
          <p:nvPr/>
        </p:nvSpPr>
        <p:spPr>
          <a:xfrm>
            <a:off x="822960" y="2666999"/>
            <a:ext cx="3352800" cy="1066800"/>
          </a:xfrm>
          <a:prstGeom prst="snip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حالة المادة سائلة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8995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5400" b="1" dirty="0" smtClean="0">
                <a:solidFill>
                  <a:srgbClr val="00B0F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صفات الماء</a:t>
            </a:r>
            <a:endParaRPr lang="en-US" sz="5400" b="1" dirty="0">
              <a:solidFill>
                <a:srgbClr val="00B0F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Snip Diagonal Corner Rectangle 5">
            <a:hlinkClick r:id="" action="ppaction://noaction"/>
          </p:cNvPr>
          <p:cNvSpPr/>
          <p:nvPr/>
        </p:nvSpPr>
        <p:spPr>
          <a:xfrm>
            <a:off x="762000" y="3733799"/>
            <a:ext cx="3352800" cy="1066800"/>
          </a:xfrm>
          <a:prstGeom prst="snip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الاذابة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Snip Diagonal Corner Rectangle 6">
            <a:hlinkClick r:id="" action="ppaction://noaction"/>
          </p:cNvPr>
          <p:cNvSpPr/>
          <p:nvPr/>
        </p:nvSpPr>
        <p:spPr>
          <a:xfrm>
            <a:off x="5181600" y="2666999"/>
            <a:ext cx="3352800" cy="1066800"/>
          </a:xfrm>
          <a:prstGeom prst="snip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الجريان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406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28572" y="381000"/>
            <a:ext cx="41809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6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الماء في جسم الانسان</a:t>
            </a:r>
            <a:endParaRPr lang="en-US" sz="6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" t="1566" r="2397" b="5992"/>
          <a:stretch/>
        </p:blipFill>
        <p:spPr>
          <a:xfrm>
            <a:off x="2743200" y="1488996"/>
            <a:ext cx="4038599" cy="5232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8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2292" y="3276600"/>
            <a:ext cx="516519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6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نسبة الماء في الجسم</a:t>
            </a:r>
            <a:endParaRPr lang="en-US" sz="6600" b="1" cap="none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001000" y="6096000"/>
            <a:ext cx="762000" cy="457200"/>
          </a:xfrm>
        </p:spPr>
        <p:txBody>
          <a:bodyPr/>
          <a:lstStyle/>
          <a:p>
            <a:pPr algn="r"/>
            <a:fld id="{B6F15528-21DE-4FAA-801E-634DDDAF4B2B}" type="slidenum">
              <a:rPr lang="en-US" sz="1200">
                <a:solidFill>
                  <a:schemeClr val="tx2"/>
                </a:solidFill>
              </a:rPr>
              <a:pPr algn="r"/>
              <a:t>6</a:t>
            </a:fld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463" y="3048000"/>
            <a:ext cx="1219200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3039">
            <a:off x="685800" y="618363"/>
            <a:ext cx="2466975" cy="185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4663">
            <a:off x="6096000" y="643810"/>
            <a:ext cx="2466975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97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نسبة وكمية الماء في جسمنا</a:t>
            </a:r>
            <a:endParaRPr lang="he-IL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anose="020000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Snip Diagonal Corner Rectangle 6"/>
          <p:cNvSpPr/>
          <p:nvPr/>
        </p:nvSpPr>
        <p:spPr>
          <a:xfrm>
            <a:off x="1295400" y="2362200"/>
            <a:ext cx="6412082" cy="3505200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lnSpc>
                <a:spcPct val="250000"/>
              </a:lnSpc>
            </a:pPr>
            <a:endParaRPr lang="ar-SA" sz="16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 rtl="1">
              <a:lnSpc>
                <a:spcPct val="250000"/>
              </a:lnSpc>
            </a:pPr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يُشكّل الماء ثلثي كمية المواد الموجودة في جسمنا</a:t>
            </a:r>
          </a:p>
          <a:p>
            <a:pPr algn="ctr" rtl="1">
              <a:lnSpc>
                <a:spcPct val="250000"/>
              </a:lnSpc>
            </a:pPr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هذه النسبة ثابتة تقريبا في كل جسم معافى وصحّي.</a:t>
            </a:r>
          </a:p>
          <a:p>
            <a:pPr algn="r" rtl="1">
              <a:lnSpc>
                <a:spcPct val="250000"/>
              </a:lnSpc>
            </a:pPr>
            <a:endParaRPr lang="ar-SA" sz="3200" b="1" dirty="0" smtClean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481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سؤال للتفكير..</a:t>
            </a:r>
            <a:endParaRPr lang="he-IL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667000"/>
            <a:ext cx="6553200" cy="2971800"/>
          </a:xfrm>
        </p:spPr>
        <p:txBody>
          <a:bodyPr>
            <a:noAutofit/>
          </a:bodyPr>
          <a:lstStyle/>
          <a:p>
            <a:pPr marL="114300" indent="0" algn="ctr" rtl="1">
              <a:lnSpc>
                <a:spcPct val="150000"/>
              </a:lnSpc>
              <a:buNone/>
            </a:pPr>
            <a:r>
              <a:rPr lang="ar-SA" sz="40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إذا كانت نسبة الماء عند كل الأشخاص متساوية، فما هو سبب إختلاف كميّة الماء في الجسم من شخص لآخر؟</a:t>
            </a:r>
            <a:endParaRPr lang="he-IL" sz="4000" b="1" dirty="0">
              <a:latin typeface="Sakkal Majalla" panose="020000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8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955FE-79AA-4172-929B-E37C98C884D5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47725"/>
            <a:ext cx="7315200" cy="51625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069707">
            <a:off x="4260459" y="3513672"/>
            <a:ext cx="1234721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أماكن تواجد الماء في الجسم</a:t>
            </a:r>
            <a:endParaRPr lang="he-IL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anose="020000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23691">
            <a:off x="6005043" y="3715858"/>
            <a:ext cx="1096313" cy="141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37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טיפה">
  <a:themeElements>
    <a:clrScheme name="טיפה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טיפה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טיפה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טיפה</Template>
  <TotalTime>981</TotalTime>
  <Words>153</Words>
  <Application>Microsoft Office PowerPoint</Application>
  <PresentationFormat>‫הצגה על המסך (4:3)</PresentationFormat>
  <Paragraphs>56</Paragraphs>
  <Slides>12</Slides>
  <Notes>2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8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21" baseType="lpstr">
      <vt:lpstr>Andalus</vt:lpstr>
      <vt:lpstr>Arabic Typesetting</vt:lpstr>
      <vt:lpstr>Arial</vt:lpstr>
      <vt:lpstr>Calibri</vt:lpstr>
      <vt:lpstr>Sakkal Majalla</vt:lpstr>
      <vt:lpstr>Times New Roman</vt:lpstr>
      <vt:lpstr>Traditional Arabic</vt:lpstr>
      <vt:lpstr>Tw Cen MT</vt:lpstr>
      <vt:lpstr>טיפה</vt:lpstr>
      <vt:lpstr>الماء</vt:lpstr>
      <vt:lpstr>وظائف  الماء</vt:lpstr>
      <vt:lpstr>مميزات الماء</vt:lpstr>
      <vt:lpstr>صفات الماء</vt:lpstr>
      <vt:lpstr>מצגת של PowerPoint</vt:lpstr>
      <vt:lpstr>מצגת של PowerPoint</vt:lpstr>
      <vt:lpstr>نسبة وكمية الماء في جسمنا</vt:lpstr>
      <vt:lpstr>سؤال للتفكير..</vt:lpstr>
      <vt:lpstr>מצגת של PowerPoint</vt:lpstr>
      <vt:lpstr>إذًا، يتواجد الماء في جسم الانسان في:</vt:lpstr>
      <vt:lpstr> https://app.wizer.me/learn/1HA6W2 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COMP</dc:creator>
  <cp:lastModifiedBy>Win10</cp:lastModifiedBy>
  <cp:revision>125</cp:revision>
  <dcterms:created xsi:type="dcterms:W3CDTF">2006-08-16T00:00:00Z</dcterms:created>
  <dcterms:modified xsi:type="dcterms:W3CDTF">2020-03-18T21:16:59Z</dcterms:modified>
</cp:coreProperties>
</file>