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72" r:id="rId4"/>
    <p:sldId id="273" r:id="rId5"/>
    <p:sldId id="259" r:id="rId6"/>
    <p:sldId id="288" r:id="rId7"/>
    <p:sldId id="297" r:id="rId8"/>
    <p:sldId id="260" r:id="rId9"/>
    <p:sldId id="289" r:id="rId10"/>
    <p:sldId id="298" r:id="rId11"/>
    <p:sldId id="261" r:id="rId12"/>
    <p:sldId id="290" r:id="rId13"/>
    <p:sldId id="299" r:id="rId14"/>
    <p:sldId id="262" r:id="rId15"/>
    <p:sldId id="291" r:id="rId16"/>
    <p:sldId id="305" r:id="rId17"/>
    <p:sldId id="263" r:id="rId18"/>
    <p:sldId id="292" r:id="rId19"/>
    <p:sldId id="300" r:id="rId20"/>
    <p:sldId id="264" r:id="rId21"/>
    <p:sldId id="293" r:id="rId22"/>
    <p:sldId id="301" r:id="rId23"/>
    <p:sldId id="265" r:id="rId24"/>
    <p:sldId id="294" r:id="rId25"/>
    <p:sldId id="302" r:id="rId26"/>
    <p:sldId id="266" r:id="rId27"/>
    <p:sldId id="295" r:id="rId28"/>
    <p:sldId id="303" r:id="rId29"/>
    <p:sldId id="267" r:id="rId30"/>
    <p:sldId id="296" r:id="rId31"/>
    <p:sldId id="304" r:id="rId3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0579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341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992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18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906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080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247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432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867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59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5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4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ADB64-9A6B-41B6-9FED-7198D8B611E9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7E099-D702-43DA-8803-4B405204E5F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562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1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1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20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slide" Target="slide21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23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2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29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5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8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1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http://www.moveed.com/img8089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853180" y="2132856"/>
            <a:ext cx="6400800" cy="1752600"/>
          </a:xfrm>
        </p:spPr>
        <p:txBody>
          <a:bodyPr>
            <a:normAutofit/>
          </a:bodyPr>
          <a:lstStyle/>
          <a:p>
            <a:r>
              <a:rPr lang="ar-JO" sz="4400" b="1" dirty="0" smtClean="0">
                <a:solidFill>
                  <a:schemeClr val="tx1"/>
                </a:solidFill>
              </a:rPr>
              <a:t>حاول ان تحل التمارين التالية</a:t>
            </a:r>
            <a:endParaRPr lang="he-IL" sz="4400" b="1" dirty="0">
              <a:solidFill>
                <a:schemeClr val="tx1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2051720" y="584264"/>
            <a:ext cx="6003721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JO" sz="54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تمارين في الضرب</a:t>
            </a:r>
            <a:endParaRPr lang="he-IL" sz="54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4099">
            <a:off x="301665" y="1700808"/>
            <a:ext cx="1785122" cy="1785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37" y="3738290"/>
            <a:ext cx="4559575" cy="3119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1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 X 5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15</a:t>
            </a:r>
            <a:endParaRPr lang="he-IL" sz="6600" b="1" dirty="0"/>
          </a:p>
        </p:txBody>
      </p:sp>
      <p:sp>
        <p:nvSpPr>
          <p:cNvPr id="6" name="מסגרת משופעת 5">
            <a:hlinkClick r:id="rId3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8</a:t>
            </a:r>
            <a:endParaRPr lang="he-IL" sz="6600" b="1" dirty="0"/>
          </a:p>
        </p:txBody>
      </p:sp>
      <p:sp>
        <p:nvSpPr>
          <p:cNvPr id="7" name="מסגרת משופעת 6">
            <a:hlinkClick r:id="rId3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51</a:t>
            </a:r>
            <a:endParaRPr lang="he-IL" sz="6600" b="1" dirty="0"/>
          </a:p>
        </p:txBody>
      </p:sp>
      <p:sp>
        <p:nvSpPr>
          <p:cNvPr id="8" name="מסגרת משופעת 7">
            <a:hlinkClick r:id="rId3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20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514" y="2881887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 X 4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12</a:t>
            </a:r>
            <a:endParaRPr lang="he-IL" sz="6600" b="1" dirty="0"/>
          </a:p>
        </p:txBody>
      </p:sp>
      <p:sp>
        <p:nvSpPr>
          <p:cNvPr id="6" name="מסגרת משופעת 5">
            <a:hlinkClick r:id="rId3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20</a:t>
            </a:r>
            <a:endParaRPr lang="he-IL" sz="6600" b="1" dirty="0"/>
          </a:p>
        </p:txBody>
      </p:sp>
      <p:sp>
        <p:nvSpPr>
          <p:cNvPr id="7" name="מסגרת משופעת 6">
            <a:hlinkClick r:id="rId3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/>
              <a:t>9</a:t>
            </a:r>
            <a:endParaRPr lang="he-IL" sz="6600" b="1" dirty="0"/>
          </a:p>
        </p:txBody>
      </p:sp>
      <p:sp>
        <p:nvSpPr>
          <p:cNvPr id="8" name="מסגרת משופעת 7">
            <a:hlinkClick r:id="rId3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16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 X 3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9</a:t>
            </a:r>
            <a:endParaRPr lang="he-IL" sz="6600" b="1" dirty="0"/>
          </a:p>
        </p:txBody>
      </p:sp>
      <p:sp>
        <p:nvSpPr>
          <p:cNvPr id="6" name="מסגרת משופעת 5">
            <a:hlinkClick r:id="rId2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14</a:t>
            </a:r>
            <a:endParaRPr lang="he-IL" sz="6600" b="1" dirty="0"/>
          </a:p>
        </p:txBody>
      </p:sp>
      <p:sp>
        <p:nvSpPr>
          <p:cNvPr id="7" name="מסגרת משופעת 6">
            <a:hlinkClick r:id="rId3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18</a:t>
            </a:r>
            <a:endParaRPr lang="he-IL" sz="6600" b="1" dirty="0"/>
          </a:p>
        </p:txBody>
      </p:sp>
      <p:sp>
        <p:nvSpPr>
          <p:cNvPr id="8" name="מסגרת משופעת 7">
            <a:hlinkClick r:id="rId2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10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 X 5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11</a:t>
            </a:r>
            <a:endParaRPr lang="he-IL" sz="6600" b="1" dirty="0"/>
          </a:p>
        </p:txBody>
      </p:sp>
      <p:sp>
        <p:nvSpPr>
          <p:cNvPr id="6" name="מסגרת משופעת 5">
            <a:hlinkClick r:id="rId3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30</a:t>
            </a:r>
            <a:endParaRPr lang="he-IL" sz="6600" b="1" dirty="0"/>
          </a:p>
        </p:txBody>
      </p:sp>
      <p:sp>
        <p:nvSpPr>
          <p:cNvPr id="7" name="מסגרת משופעת 6">
            <a:hlinkClick r:id="rId2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21</a:t>
            </a:r>
            <a:endParaRPr lang="he-IL" sz="6600" b="1" dirty="0"/>
          </a:p>
        </p:txBody>
      </p:sp>
      <p:sp>
        <p:nvSpPr>
          <p:cNvPr id="8" name="מסגרת משופעת 7">
            <a:hlinkClick r:id="rId2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25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172567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 X 4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4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61</a:t>
            </a:r>
            <a:endParaRPr lang="he-IL" sz="6600" b="1" dirty="0"/>
          </a:p>
        </p:txBody>
      </p:sp>
      <p:sp>
        <p:nvSpPr>
          <p:cNvPr id="6" name="מסגרת משופעת 5">
            <a:hlinkClick r:id="rId5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16</a:t>
            </a:r>
            <a:endParaRPr lang="he-IL" sz="6600" b="1" dirty="0"/>
          </a:p>
        </p:txBody>
      </p:sp>
      <p:sp>
        <p:nvSpPr>
          <p:cNvPr id="7" name="מסגרת משופעת 6">
            <a:hlinkClick r:id="rId4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12</a:t>
            </a:r>
            <a:endParaRPr lang="he-IL" sz="6600" b="1" dirty="0"/>
          </a:p>
        </p:txBody>
      </p:sp>
      <p:sp>
        <p:nvSpPr>
          <p:cNvPr id="8" name="מסגרת משופעת 7">
            <a:hlinkClick r:id="rId4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/>
              <a:t>8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 X 5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52</a:t>
            </a:r>
            <a:endParaRPr lang="he-IL" sz="6600" b="1" dirty="0"/>
          </a:p>
        </p:txBody>
      </p:sp>
      <p:sp>
        <p:nvSpPr>
          <p:cNvPr id="6" name="מסגרת משופעת 5">
            <a:hlinkClick r:id="rId2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30</a:t>
            </a:r>
            <a:endParaRPr lang="he-IL" sz="6600" b="1" dirty="0"/>
          </a:p>
        </p:txBody>
      </p:sp>
      <p:sp>
        <p:nvSpPr>
          <p:cNvPr id="7" name="מסגרת משופעת 6">
            <a:hlinkClick r:id="rId2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10</a:t>
            </a:r>
            <a:endParaRPr lang="he-IL" sz="6600" b="1" dirty="0"/>
          </a:p>
        </p:txBody>
      </p:sp>
      <p:sp>
        <p:nvSpPr>
          <p:cNvPr id="8" name="מסגרת משופעת 7">
            <a:hlinkClick r:id="rId3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25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 X 3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13</a:t>
            </a:r>
            <a:endParaRPr lang="he-IL" sz="6600" b="1" dirty="0"/>
          </a:p>
        </p:txBody>
      </p:sp>
      <p:sp>
        <p:nvSpPr>
          <p:cNvPr id="6" name="מסגרת משופעת 5">
            <a:hlinkClick r:id="rId3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30</a:t>
            </a:r>
            <a:endParaRPr lang="he-IL" sz="6600" b="1" dirty="0"/>
          </a:p>
        </p:txBody>
      </p:sp>
      <p:sp>
        <p:nvSpPr>
          <p:cNvPr id="7" name="מסגרת משופעת 6">
            <a:hlinkClick r:id="rId2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20</a:t>
            </a:r>
            <a:endParaRPr lang="he-IL" sz="6600" b="1" dirty="0"/>
          </a:p>
        </p:txBody>
      </p:sp>
      <p:sp>
        <p:nvSpPr>
          <p:cNvPr id="8" name="מסגרת משופעת 7">
            <a:hlinkClick r:id="rId2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23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 X 0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5</a:t>
            </a:r>
            <a:endParaRPr lang="he-IL" sz="6600" b="1" dirty="0"/>
          </a:p>
        </p:txBody>
      </p:sp>
      <p:sp>
        <p:nvSpPr>
          <p:cNvPr id="6" name="מסגרת משופעת 5">
            <a:hlinkClick r:id="rId2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50</a:t>
            </a:r>
            <a:endParaRPr lang="he-IL" sz="6600" b="1" dirty="0"/>
          </a:p>
        </p:txBody>
      </p:sp>
      <p:sp>
        <p:nvSpPr>
          <p:cNvPr id="7" name="מסגרת משופעת 6">
            <a:hlinkClick r:id="rId3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0</a:t>
            </a:r>
            <a:endParaRPr lang="he-IL" sz="6600" b="1" dirty="0"/>
          </a:p>
        </p:txBody>
      </p:sp>
      <p:sp>
        <p:nvSpPr>
          <p:cNvPr id="8" name="מסגרת משופעת 7">
            <a:hlinkClick r:id="rId2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10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58435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34400" y="0"/>
            <a:ext cx="609600" cy="609600"/>
          </a:xfrm>
          <a:prstGeom prst="rect">
            <a:avLst/>
          </a:prstGeom>
        </p:spPr>
      </p:pic>
      <p:sp>
        <p:nvSpPr>
          <p:cNvPr id="6" name="מלבן 5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055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/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38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 X 9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11</a:t>
            </a:r>
            <a:endParaRPr lang="he-IL" sz="6600" b="1" dirty="0"/>
          </a:p>
        </p:txBody>
      </p:sp>
      <p:sp>
        <p:nvSpPr>
          <p:cNvPr id="6" name="מסגרת משופעת 5">
            <a:hlinkClick r:id="rId2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smtClean="0"/>
              <a:t>30</a:t>
            </a:r>
            <a:endParaRPr lang="he-IL" sz="6600" b="1" dirty="0"/>
          </a:p>
        </p:txBody>
      </p:sp>
      <p:sp>
        <p:nvSpPr>
          <p:cNvPr id="7" name="מסגרת משופעת 6">
            <a:hlinkClick r:id="rId2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21</a:t>
            </a:r>
            <a:endParaRPr lang="he-IL" sz="6600" b="1" dirty="0"/>
          </a:p>
        </p:txBody>
      </p:sp>
      <p:sp>
        <p:nvSpPr>
          <p:cNvPr id="8" name="מסגרת משופעת 7">
            <a:hlinkClick r:id="rId3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27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6416" y="310614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>
            <a:hlinkClick r:id="rId2" action="ppaction://hlinksldjump"/>
          </p:cNvPr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9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2987824" y="836712"/>
            <a:ext cx="35056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 X 2 =</a:t>
            </a:r>
            <a:endParaRPr lang="he-IL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מסגרת משופעת 4">
            <a:hlinkClick r:id="rId2" action="ppaction://hlinksldjump"/>
          </p:cNvPr>
          <p:cNvSpPr/>
          <p:nvPr/>
        </p:nvSpPr>
        <p:spPr>
          <a:xfrm>
            <a:off x="5652120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10</a:t>
            </a:r>
            <a:endParaRPr lang="he-IL" sz="6600" b="1" dirty="0"/>
          </a:p>
        </p:txBody>
      </p:sp>
      <p:sp>
        <p:nvSpPr>
          <p:cNvPr id="6" name="מסגרת משופעת 5">
            <a:hlinkClick r:id="rId3" action="ppaction://hlinksldjump"/>
          </p:cNvPr>
          <p:cNvSpPr/>
          <p:nvPr/>
        </p:nvSpPr>
        <p:spPr>
          <a:xfrm>
            <a:off x="1475656" y="2852936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16</a:t>
            </a:r>
            <a:endParaRPr lang="he-IL" sz="6600" b="1" dirty="0"/>
          </a:p>
        </p:txBody>
      </p:sp>
      <p:sp>
        <p:nvSpPr>
          <p:cNvPr id="7" name="מסגרת משופעת 6">
            <a:hlinkClick r:id="rId2" action="ppaction://hlinksldjump"/>
          </p:cNvPr>
          <p:cNvSpPr/>
          <p:nvPr/>
        </p:nvSpPr>
        <p:spPr>
          <a:xfrm>
            <a:off x="5652120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21</a:t>
            </a:r>
            <a:endParaRPr lang="he-IL" sz="6600" b="1" dirty="0"/>
          </a:p>
        </p:txBody>
      </p:sp>
      <p:sp>
        <p:nvSpPr>
          <p:cNvPr id="8" name="מסגרת משופעת 7">
            <a:hlinkClick r:id="rId2" action="ppaction://hlinksldjump"/>
          </p:cNvPr>
          <p:cNvSpPr/>
          <p:nvPr/>
        </p:nvSpPr>
        <p:spPr>
          <a:xfrm>
            <a:off x="1475656" y="4797152"/>
            <a:ext cx="2160240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/>
              <a:t>24</a:t>
            </a:r>
            <a:endParaRPr lang="he-IL" sz="6600" b="1" dirty="0"/>
          </a:p>
        </p:txBody>
      </p:sp>
    </p:spTree>
    <p:extLst>
      <p:ext uri="{BB962C8B-B14F-4D97-AF65-F5344CB8AC3E}">
        <p14:creationId xmlns:p14="http://schemas.microsoft.com/office/powerpoint/2010/main" val="36103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5653045"/>
            <a:ext cx="609600" cy="609600"/>
          </a:xfrm>
          <a:prstGeom prst="rect">
            <a:avLst/>
          </a:prstGeom>
        </p:spPr>
      </p:pic>
      <p:sp>
        <p:nvSpPr>
          <p:cNvPr id="5" name="מלבן 4">
            <a:hlinkClick r:id="rId7" action="ppaction://hlinksldjump"/>
          </p:cNvPr>
          <p:cNvSpPr/>
          <p:nvPr/>
        </p:nvSpPr>
        <p:spPr>
          <a:xfrm>
            <a:off x="-12824" y="5941091"/>
            <a:ext cx="3249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JO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التمرين التالي</a:t>
            </a:r>
            <a:endParaRPr lang="he-IL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146</Words>
  <Application>Microsoft Office PowerPoint</Application>
  <PresentationFormat>‫הצגה על המסך (4:3)</PresentationFormat>
  <Paragraphs>81</Paragraphs>
  <Slides>31</Slides>
  <Notes>0</Notes>
  <HiddenSlides>0</HiddenSlides>
  <MMClips>10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Win8.1</cp:lastModifiedBy>
  <cp:revision>14</cp:revision>
  <dcterms:created xsi:type="dcterms:W3CDTF">2011-05-12T07:52:36Z</dcterms:created>
  <dcterms:modified xsi:type="dcterms:W3CDTF">2018-05-07T03:15:00Z</dcterms:modified>
</cp:coreProperties>
</file>