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Alef" panose="020B0604020202020204" charset="-79"/>
      <p:regular r:id="rId33"/>
      <p:bold r:id="rId34"/>
    </p:embeddedFont>
    <p:embeddedFont>
      <p:font typeface="Sakkal Majalla" panose="02000000000000000000" pitchFamily="2" charset="-78"/>
      <p:regular r:id="rId35"/>
      <p:bold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024">
          <p15:clr>
            <a:srgbClr val="A4A3A4"/>
          </p15:clr>
        </p15:guide>
        <p15:guide id="2" pos="386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37" roundtripDataSignature="AMtx7mjvatjgqr6iJrgWPFICKvAKaPPjG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51DD590-D13E-489D-AA53-525D85BC3094}">
  <a:tblStyle styleId="{251DD590-D13E-489D-AA53-525D85BC3094}"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08"/>
      </p:cViewPr>
      <p:guideLst>
        <p:guide orient="horz" pos="2024"/>
        <p:guide pos="3863"/>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font" Target="fonts/font6.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customschemas.google.com/relationships/presentationmetadata" Target="metadata"/><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youtube.com/watch?v=sGfdE0es80w"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youtube.com/watch?v=QX013_tz4rM"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watch?v=sGfdE0es80w"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youtube.com/watch?v=QX013_tz4rM"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youtube.com/watch?v=sGfdE0es80w"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youtube.com/watch?v=QX013_tz4rM"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sGfdE0es80w"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youtube.com/watch?v=QX013_tz4rM"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chemeClr val="dk1"/>
              </a:buClr>
              <a:buSzPts val="1200"/>
              <a:buFont typeface="Calibri"/>
              <a:buNone/>
            </a:pPr>
            <a:r>
              <a:rPr lang="ar-SA"/>
              <a:t>اكتبوا النصّ الملائم وكذلك المعدّات المطلوبة. </a:t>
            </a:r>
            <a:endParaRPr/>
          </a:p>
          <a:p>
            <a:pPr marL="0" lvl="0" indent="0" algn="r" rtl="1">
              <a:spcBef>
                <a:spcPts val="0"/>
              </a:spcBef>
              <a:spcAft>
                <a:spcPts val="0"/>
              </a:spcAft>
              <a:buNone/>
            </a:pPr>
            <a:endParaRPr/>
          </a:p>
        </p:txBody>
      </p:sp>
      <p:sp>
        <p:nvSpPr>
          <p:cNvPr id="187" name="Google Shape;1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 name="Google Shape;28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t>مدّة الشريحة: حتّى 15 دقيقة</a:t>
            </a:r>
            <a:endParaRPr/>
          </a:p>
          <a:p>
            <a:pPr marL="0" lvl="0" indent="0" algn="r" rtl="1">
              <a:spcBef>
                <a:spcPts val="0"/>
              </a:spcBef>
              <a:spcAft>
                <a:spcPts val="0"/>
              </a:spcAft>
              <a:buClr>
                <a:schemeClr val="dk1"/>
              </a:buClr>
              <a:buSzPts val="1200"/>
              <a:buFont typeface="Calibri"/>
              <a:buNone/>
            </a:pPr>
            <a:endParaRPr b="1"/>
          </a:p>
          <a:p>
            <a:pPr marL="0" lvl="0" indent="0" algn="r" rtl="1">
              <a:spcBef>
                <a:spcPts val="0"/>
              </a:spcBef>
              <a:spcAft>
                <a:spcPts val="0"/>
              </a:spcAft>
              <a:buClr>
                <a:schemeClr val="dk1"/>
              </a:buClr>
              <a:buSzPts val="1200"/>
              <a:buFont typeface="Calibri"/>
              <a:buNone/>
            </a:pPr>
            <a:r>
              <a:rPr lang="ar-SA" b="0"/>
              <a:t>في هذه المرحلة اشرحوا للتلاميذ التدرّب وودّعوهم. مع خروج التلاميذ للتدرّب النهائيّ، ستنتهي مرحلة تصويركم كمعلمين ومعلّمات.</a:t>
            </a:r>
            <a:endParaRPr/>
          </a:p>
          <a:p>
            <a:pPr marL="0" lvl="0" indent="0" algn="r" rtl="1">
              <a:spcBef>
                <a:spcPts val="0"/>
              </a:spcBef>
              <a:spcAft>
                <a:spcPts val="0"/>
              </a:spcAft>
              <a:buClr>
                <a:schemeClr val="dk1"/>
              </a:buClr>
              <a:buSzPts val="1200"/>
              <a:buFont typeface="Calibri"/>
              <a:buNone/>
            </a:pPr>
            <a:endParaRPr b="0"/>
          </a:p>
          <a:p>
            <a:pPr marL="0" lvl="0" indent="0" algn="r" rtl="1">
              <a:spcBef>
                <a:spcPts val="0"/>
              </a:spcBef>
              <a:spcAft>
                <a:spcPts val="0"/>
              </a:spcAft>
              <a:buClr>
                <a:schemeClr val="dk1"/>
              </a:buClr>
              <a:buSzPts val="1200"/>
              <a:buFont typeface="Calibri"/>
              <a:buNone/>
            </a:pPr>
            <a:r>
              <a:rPr lang="ar-SA" b="1"/>
              <a:t>نقاط لتسليط الضوء عليها:</a:t>
            </a:r>
            <a:endParaRPr/>
          </a:p>
          <a:p>
            <a:pPr marL="0" lvl="0" indent="0" algn="r" rtl="1">
              <a:spcBef>
                <a:spcPts val="0"/>
              </a:spcBef>
              <a:spcAft>
                <a:spcPts val="0"/>
              </a:spcAft>
              <a:buClr>
                <a:schemeClr val="dk1"/>
              </a:buClr>
              <a:buSzPts val="1200"/>
              <a:buFont typeface="Calibri"/>
              <a:buNone/>
            </a:pPr>
            <a:r>
              <a:rPr lang="ar-SA" b="0"/>
              <a:t>* يمكن تنفيذ التدرّب في المنزل باستخدام مجموعة منوّعة من الموارد المتاحة في المنزل، مثل: أدوات الكتابة أو الحاسوب اللوحيّ أو الشخصيّ. يمكن استخدام بيئتي آفاق وكوتار الكتب التعليميّة (فقط كم خلال حاسوب محمول، وذلك لأنّ آفاق وكوتار الكتب التعليميّة لا يعملان بشكل جيد على الحاسوب اللوحيّ/ الهاتف المحمول).</a:t>
            </a:r>
            <a:endParaRPr/>
          </a:p>
          <a:p>
            <a:pPr marL="0" lvl="0" indent="0" algn="r" rtl="1">
              <a:spcBef>
                <a:spcPts val="0"/>
              </a:spcBef>
              <a:spcAft>
                <a:spcPts val="0"/>
              </a:spcAft>
              <a:buClr>
                <a:schemeClr val="dk1"/>
              </a:buClr>
              <a:buSzPts val="1200"/>
              <a:buFont typeface="Calibri"/>
              <a:buNone/>
            </a:pPr>
            <a:r>
              <a:rPr lang="ar-SA" b="0"/>
              <a:t>* تأكد من إعطاء تلاميذكم تعليمات دقيقة للتدرّب على صعيد المضامين وعلى صعيد الفنّيّ، بالإضافة إلى الأوقات الدقيقة للتدرّب.</a:t>
            </a:r>
            <a:endParaRPr/>
          </a:p>
          <a:p>
            <a:pPr marL="0" lvl="0" indent="0" algn="r" rtl="1">
              <a:spcBef>
                <a:spcPts val="0"/>
              </a:spcBef>
              <a:spcAft>
                <a:spcPts val="0"/>
              </a:spcAft>
              <a:buClr>
                <a:schemeClr val="dk1"/>
              </a:buClr>
              <a:buSzPts val="1200"/>
              <a:buFont typeface="Calibri"/>
              <a:buNone/>
            </a:pPr>
            <a:r>
              <a:rPr lang="ar-SA" b="0"/>
              <a:t>* بالإمكان تضمين العرض التقديميّ صور شاشة  والشرح شفويًّا ما هو المطلوب منهم تنفيذه.</a:t>
            </a:r>
            <a:endParaRPr/>
          </a:p>
          <a:p>
            <a:pPr marL="0" lvl="0" indent="0" algn="r" rtl="1">
              <a:spcBef>
                <a:spcPts val="0"/>
              </a:spcBef>
              <a:spcAft>
                <a:spcPts val="0"/>
              </a:spcAft>
              <a:buClr>
                <a:schemeClr val="dk1"/>
              </a:buClr>
              <a:buSzPts val="1200"/>
              <a:buFont typeface="Calibri"/>
              <a:buNone/>
            </a:pPr>
            <a:endParaRPr b="1"/>
          </a:p>
        </p:txBody>
      </p:sp>
      <p:sp>
        <p:nvSpPr>
          <p:cNvPr id="318" name="Google Shape;31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t>مدّة الشريحة: حتّى 15 دقيقة</a:t>
            </a:r>
            <a:endParaRPr/>
          </a:p>
          <a:p>
            <a:pPr marL="0" lvl="0" indent="0" algn="r" rtl="1">
              <a:spcBef>
                <a:spcPts val="0"/>
              </a:spcBef>
              <a:spcAft>
                <a:spcPts val="0"/>
              </a:spcAft>
              <a:buClr>
                <a:schemeClr val="dk1"/>
              </a:buClr>
              <a:buSzPts val="1200"/>
              <a:buFont typeface="Calibri"/>
              <a:buNone/>
            </a:pPr>
            <a:endParaRPr b="1"/>
          </a:p>
          <a:p>
            <a:pPr marL="0" lvl="0" indent="0" algn="r" rtl="1">
              <a:spcBef>
                <a:spcPts val="0"/>
              </a:spcBef>
              <a:spcAft>
                <a:spcPts val="0"/>
              </a:spcAft>
              <a:buClr>
                <a:schemeClr val="dk1"/>
              </a:buClr>
              <a:buSzPts val="1200"/>
              <a:buFont typeface="Calibri"/>
              <a:buNone/>
            </a:pPr>
            <a:r>
              <a:rPr lang="ar-SA" b="0"/>
              <a:t>في هذه المرحلة اشرحوا للتلاميذ التدرّب وودّعوهم. مع خروج التلاميذ للتدرّب النهائيّ، ستنتهي مرحلة تصويركم كمعلمين ومعلّمات.</a:t>
            </a:r>
            <a:endParaRPr/>
          </a:p>
          <a:p>
            <a:pPr marL="0" lvl="0" indent="0" algn="r" rtl="1">
              <a:spcBef>
                <a:spcPts val="0"/>
              </a:spcBef>
              <a:spcAft>
                <a:spcPts val="0"/>
              </a:spcAft>
              <a:buClr>
                <a:schemeClr val="dk1"/>
              </a:buClr>
              <a:buSzPts val="1200"/>
              <a:buFont typeface="Calibri"/>
              <a:buNone/>
            </a:pPr>
            <a:endParaRPr b="0"/>
          </a:p>
          <a:p>
            <a:pPr marL="0" lvl="0" indent="0" algn="r" rtl="1">
              <a:spcBef>
                <a:spcPts val="0"/>
              </a:spcBef>
              <a:spcAft>
                <a:spcPts val="0"/>
              </a:spcAft>
              <a:buClr>
                <a:schemeClr val="dk1"/>
              </a:buClr>
              <a:buSzPts val="1200"/>
              <a:buFont typeface="Calibri"/>
              <a:buNone/>
            </a:pPr>
            <a:r>
              <a:rPr lang="ar-SA" b="1"/>
              <a:t>نقاط لتسليط الضوء عليها:</a:t>
            </a:r>
            <a:endParaRPr/>
          </a:p>
          <a:p>
            <a:pPr marL="0" lvl="0" indent="0" algn="r" rtl="1">
              <a:spcBef>
                <a:spcPts val="0"/>
              </a:spcBef>
              <a:spcAft>
                <a:spcPts val="0"/>
              </a:spcAft>
              <a:buClr>
                <a:schemeClr val="dk1"/>
              </a:buClr>
              <a:buSzPts val="1200"/>
              <a:buFont typeface="Calibri"/>
              <a:buNone/>
            </a:pPr>
            <a:r>
              <a:rPr lang="ar-SA" b="0"/>
              <a:t>* يمكن تنفيذ التدرّب في المنزل باستخدام مجموعة منوّعة من الموارد المتاحة في المنزل، مثل: أدوات الكتابة أو الحاسوب اللوحيّ أو الشخصيّ. يمكن استخدام بيئتي آفاق وكوتار الكتب التعليميّة (فقط كم خلال حاسوب محمول، وذلك لأنّ آفاق وكوتار الكتب التعليميّة لا يعملان بشكل جيد على الحاسوب اللوحيّ/ الهاتف المحمول).</a:t>
            </a:r>
            <a:endParaRPr/>
          </a:p>
          <a:p>
            <a:pPr marL="0" lvl="0" indent="0" algn="r" rtl="1">
              <a:spcBef>
                <a:spcPts val="0"/>
              </a:spcBef>
              <a:spcAft>
                <a:spcPts val="0"/>
              </a:spcAft>
              <a:buClr>
                <a:schemeClr val="dk1"/>
              </a:buClr>
              <a:buSzPts val="1200"/>
              <a:buFont typeface="Calibri"/>
              <a:buNone/>
            </a:pPr>
            <a:r>
              <a:rPr lang="ar-SA" b="0"/>
              <a:t>* تأكد من إعطاء تلاميذكم تعليمات دقيقة للتدرّب على صعيد المضامين وعلى صعيد الفنّيّ، بالإضافة إلى الأوقات الدقيقة للتدرّب.</a:t>
            </a:r>
            <a:endParaRPr/>
          </a:p>
          <a:p>
            <a:pPr marL="0" lvl="0" indent="0" algn="r" rtl="1">
              <a:spcBef>
                <a:spcPts val="0"/>
              </a:spcBef>
              <a:spcAft>
                <a:spcPts val="0"/>
              </a:spcAft>
              <a:buClr>
                <a:schemeClr val="dk1"/>
              </a:buClr>
              <a:buSzPts val="1200"/>
              <a:buFont typeface="Calibri"/>
              <a:buNone/>
            </a:pPr>
            <a:r>
              <a:rPr lang="ar-SA" b="0"/>
              <a:t>* بالإمكان تضمين العرض التقديميّ صور شاشة  والشرح شفويًّا ما هو المطلوب منهم تنفيذه.</a:t>
            </a:r>
            <a:endParaRPr/>
          </a:p>
          <a:p>
            <a:pPr marL="0" lvl="0" indent="0" algn="r" rtl="1">
              <a:spcBef>
                <a:spcPts val="0"/>
              </a:spcBef>
              <a:spcAft>
                <a:spcPts val="0"/>
              </a:spcAft>
              <a:buClr>
                <a:schemeClr val="dk1"/>
              </a:buClr>
              <a:buSzPts val="1200"/>
              <a:buFont typeface="Calibri"/>
              <a:buNone/>
            </a:pPr>
            <a:endParaRPr b="1"/>
          </a:p>
        </p:txBody>
      </p:sp>
      <p:sp>
        <p:nvSpPr>
          <p:cNvPr id="331" name="Google Shape;331;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2" name="Google Shape;34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t>مدّة الشريحة: حتّى دقيقتين</a:t>
            </a:r>
            <a:endParaRPr/>
          </a:p>
          <a:p>
            <a:pPr marL="0" lvl="0" indent="0" algn="r" rtl="1">
              <a:spcBef>
                <a:spcPts val="0"/>
              </a:spcBef>
              <a:spcAft>
                <a:spcPts val="0"/>
              </a:spcAft>
              <a:buClr>
                <a:schemeClr val="dk1"/>
              </a:buClr>
              <a:buSzPts val="1200"/>
              <a:buFont typeface="Calibri"/>
              <a:buNone/>
            </a:pPr>
            <a:endParaRPr b="0"/>
          </a:p>
          <a:p>
            <a:pPr marL="0" lvl="0" indent="0" algn="r" rtl="1">
              <a:spcBef>
                <a:spcPts val="0"/>
              </a:spcBef>
              <a:spcAft>
                <a:spcPts val="0"/>
              </a:spcAft>
              <a:buClr>
                <a:schemeClr val="dk1"/>
              </a:buClr>
              <a:buSzPts val="1200"/>
              <a:buFont typeface="Calibri"/>
              <a:buNone/>
            </a:pPr>
            <a:r>
              <a:rPr lang="ar-SA" b="0"/>
              <a:t>ستخلق هذه المرحلة ربط  معرفيًّا وذا صلة بين الموضوع الذي تتمّ دراسته والمعرفة السابقة لدى التلاميذ.</a:t>
            </a:r>
            <a:endParaRPr/>
          </a:p>
          <a:p>
            <a:pPr marL="0" lvl="0" indent="0" algn="r" rtl="1">
              <a:spcBef>
                <a:spcPts val="0"/>
              </a:spcBef>
              <a:spcAft>
                <a:spcPts val="0"/>
              </a:spcAft>
              <a:buClr>
                <a:schemeClr val="dk1"/>
              </a:buClr>
              <a:buSzPts val="1200"/>
              <a:buFont typeface="Calibri"/>
              <a:buNone/>
            </a:pPr>
            <a:r>
              <a:rPr lang="ar-SA" b="0"/>
              <a:t>في الصفوف الدنيا، ننصح بأن يكون الربط بسيطًا وعامًّا. إذا كان التلاميذ قد تعلّموا من قبل دروسًا في الموضوع،  يحبّذ الربط بالمعرفة التي اكتسبها التلاميذ في الدرس السابق.</a:t>
            </a:r>
            <a:endParaRPr/>
          </a:p>
          <a:p>
            <a:pPr marL="0" lvl="0" indent="0" algn="r" rtl="1">
              <a:spcBef>
                <a:spcPts val="0"/>
              </a:spcBef>
              <a:spcAft>
                <a:spcPts val="0"/>
              </a:spcAft>
              <a:buClr>
                <a:schemeClr val="dk1"/>
              </a:buClr>
              <a:buSzPts val="1200"/>
              <a:buFont typeface="Calibri"/>
              <a:buNone/>
            </a:pPr>
            <a:r>
              <a:rPr lang="ar-SA" b="0"/>
              <a:t>مثال على النصّ الشفويّ:</a:t>
            </a:r>
            <a:endParaRPr/>
          </a:p>
          <a:p>
            <a:pPr marL="0" lvl="0" indent="0" algn="r" rtl="1">
              <a:spcBef>
                <a:spcPts val="0"/>
              </a:spcBef>
              <a:spcAft>
                <a:spcPts val="0"/>
              </a:spcAft>
              <a:buClr>
                <a:schemeClr val="dk1"/>
              </a:buClr>
              <a:buSzPts val="1200"/>
              <a:buFont typeface="Calibri"/>
              <a:buNone/>
            </a:pPr>
            <a:r>
              <a:rPr lang="ar-SA" b="0"/>
              <a:t>"هل حدث أن واجهتم وضعًا فيه.... / في الدروس السابقة تعلمنا عن ... واليوم سنستمرّ في ... /</a:t>
            </a:r>
            <a:endParaRPr/>
          </a:p>
          <a:p>
            <a:pPr marL="0" lvl="0" indent="0" algn="r" rtl="1">
              <a:spcBef>
                <a:spcPts val="0"/>
              </a:spcBef>
              <a:spcAft>
                <a:spcPts val="0"/>
              </a:spcAft>
              <a:buClr>
                <a:schemeClr val="dk1"/>
              </a:buClr>
              <a:buSzPts val="1200"/>
              <a:buFont typeface="Calibri"/>
              <a:buNone/>
            </a:pPr>
            <a:r>
              <a:rPr lang="ar-SA" b="0"/>
              <a:t>ربما تكونون قد تناولتم هذا الموضوع في المدرسة، وحتى إذا لم يكن كذلك، فهذه فرصة للتعرّف/ التعمّق ..."</a:t>
            </a:r>
            <a:endParaRPr/>
          </a:p>
          <a:p>
            <a:pPr marL="0" lvl="0" indent="0" algn="r" rtl="1">
              <a:spcBef>
                <a:spcPts val="0"/>
              </a:spcBef>
              <a:spcAft>
                <a:spcPts val="0"/>
              </a:spcAft>
              <a:buClr>
                <a:schemeClr val="dk1"/>
              </a:buClr>
              <a:buSzPts val="1200"/>
              <a:buFont typeface="Calibri"/>
              <a:buNone/>
            </a:pPr>
            <a:endParaRPr b="1"/>
          </a:p>
        </p:txBody>
      </p:sp>
      <p:sp>
        <p:nvSpPr>
          <p:cNvPr id="343" name="Google Shape;34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3" name="Google Shape;35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15000"/>
              </a:lnSpc>
              <a:spcBef>
                <a:spcPts val="0"/>
              </a:spcBef>
              <a:spcAft>
                <a:spcPts val="0"/>
              </a:spcAft>
              <a:buClr>
                <a:schemeClr val="dk1"/>
              </a:buClr>
              <a:buSzPts val="1100"/>
              <a:buFont typeface="Arial"/>
              <a:buNone/>
            </a:pPr>
            <a:r>
              <a:rPr lang="ar-SA" b="1"/>
              <a:t>الشرائح 11-15 تضمّ: إكساب المعرفة، التدرّب والحلّ، وتدرّب وحلّ آخر. مدّة هذه الشرائح معًا 20 دقيقة</a:t>
            </a:r>
            <a:endParaRPr/>
          </a:p>
          <a:p>
            <a:pPr marL="0" marR="0" lvl="0" indent="0" algn="r" rtl="1">
              <a:lnSpc>
                <a:spcPct val="115000"/>
              </a:lnSpc>
              <a:spcBef>
                <a:spcPts val="1200"/>
              </a:spcBef>
              <a:spcAft>
                <a:spcPts val="0"/>
              </a:spcAft>
              <a:buClr>
                <a:schemeClr val="dk1"/>
              </a:buClr>
              <a:buSzPts val="1100"/>
              <a:buFont typeface="Arial"/>
              <a:buNone/>
            </a:pPr>
            <a:endParaRPr b="1"/>
          </a:p>
          <a:p>
            <a:pPr marL="0" lvl="0" indent="0" algn="r" rtl="1">
              <a:lnSpc>
                <a:spcPct val="115000"/>
              </a:lnSpc>
              <a:spcBef>
                <a:spcPts val="1200"/>
              </a:spcBef>
              <a:spcAft>
                <a:spcPts val="0"/>
              </a:spcAft>
              <a:buClr>
                <a:schemeClr val="dk1"/>
              </a:buClr>
              <a:buSzPts val="1100"/>
              <a:buFont typeface="Arial"/>
              <a:buNone/>
            </a:pPr>
            <a:endParaRPr/>
          </a:p>
          <a:p>
            <a:pPr marL="171450" lvl="0" indent="-171450" algn="r" rtl="1">
              <a:lnSpc>
                <a:spcPct val="115000"/>
              </a:lnSpc>
              <a:spcBef>
                <a:spcPts val="1200"/>
              </a:spcBef>
              <a:spcAft>
                <a:spcPts val="0"/>
              </a:spcAft>
              <a:buNone/>
            </a:pPr>
            <a:r>
              <a:rPr lang="ar-SA" b="1"/>
              <a:t>إكساب: </a:t>
            </a:r>
            <a:r>
              <a:rPr lang="ar-SA"/>
              <a:t>التطرّق إلى هدف تعليميّ مركزيّ ومركّز. باستخدام مجموعة منوّعة من تمثيلات المضمون، مثل: الصور ومقاطع الفيديو - </a:t>
            </a:r>
            <a:r>
              <a:rPr lang="ar-SA" b="1"/>
              <a:t>بالإمكان إرفاق مقاطع فيديو من إصدار مطاح فقط</a:t>
            </a:r>
            <a:r>
              <a:rPr lang="ar-SA"/>
              <a:t>، صور شاشة، تقارير، مضامين من الكتب التعليميّة، ونصّ محدود وفقًا </a:t>
            </a:r>
            <a:r>
              <a:rPr lang="ar-SA" b="1"/>
              <a:t>لحقوق النشر والملكيّة الفكريّة</a:t>
            </a:r>
            <a:r>
              <a:rPr lang="ar-SA"/>
              <a:t>. يمكنك دمج مثال على تمرين أو سؤال تقومون بحله.</a:t>
            </a:r>
            <a:endParaRPr/>
          </a:p>
          <a:p>
            <a:pPr marL="171450" lvl="0" indent="-171450" algn="r" rtl="1">
              <a:lnSpc>
                <a:spcPct val="115000"/>
              </a:lnSpc>
              <a:spcBef>
                <a:spcPts val="1200"/>
              </a:spcBef>
              <a:spcAft>
                <a:spcPts val="0"/>
              </a:spcAft>
              <a:buNone/>
            </a:pPr>
            <a:r>
              <a:rPr lang="ar-SA" b="1"/>
              <a:t>التدرّب:</a:t>
            </a:r>
            <a:r>
              <a:rPr lang="ar-SA"/>
              <a:t> لا يزيد عن 3 دقائق. يمكنك إجراء 2-1 جولات من التدرّب أمام الكمبيوتر (سؤال على اللوح وكتابة في ورقة، أشغال باستخدام الألوان/ العجين/ المعجونة) أو في أرجاء البيت (الأشياء المتوفّرة لديكم أو مزيج من التفاعل بين أفراد العائلة).</a:t>
            </a:r>
            <a:endParaRPr/>
          </a:p>
          <a:p>
            <a:pPr marL="171450" lvl="0" indent="-171450" algn="r" rtl="1">
              <a:lnSpc>
                <a:spcPct val="115000"/>
              </a:lnSpc>
              <a:spcBef>
                <a:spcPts val="1200"/>
              </a:spcBef>
              <a:spcAft>
                <a:spcPts val="0"/>
              </a:spcAft>
              <a:buNone/>
            </a:pPr>
            <a:r>
              <a:rPr lang="ar-SA" b="1"/>
              <a:t>حلّ التدرّب</a:t>
            </a:r>
            <a:r>
              <a:rPr lang="ar-SA"/>
              <a:t>: بعد أن تدرّب التلاميذ بشكل مستقل، يجب عرض الحلّ ومناقشته. يمكن إظهار الأخطاء الشائعة وشرح كيفيّة حلها.</a:t>
            </a: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r>
              <a:rPr lang="ar-SA"/>
              <a:t>نصيحة للصفوف الدنيا: اطرحوا أسئلة تشارك التلاميذ، على نمط مسرحيّات الأطفال/ قناة الأطفال، مثل: "أين التذكرة الثانية ...؟ لا أذكر ... هل تعرفون أين هي؟"</a:t>
            </a:r>
            <a:endParaRPr/>
          </a:p>
          <a:p>
            <a:pPr marL="0" lvl="0" indent="0" algn="r" rtl="1">
              <a:lnSpc>
                <a:spcPct val="115000"/>
              </a:lnSpc>
              <a:spcBef>
                <a:spcPts val="1200"/>
              </a:spcBef>
              <a:spcAft>
                <a:spcPts val="0"/>
              </a:spcAft>
              <a:buClr>
                <a:schemeClr val="dk1"/>
              </a:buClr>
              <a:buSzPts val="1100"/>
              <a:buFont typeface="Arial"/>
              <a:buNone/>
            </a:pPr>
            <a:r>
              <a:rPr lang="ar-SA"/>
              <a:t>أمثلة:</a:t>
            </a:r>
            <a:br>
              <a:rPr lang="ar-SA"/>
            </a:br>
            <a:r>
              <a:rPr lang="ar-SA" u="sng">
                <a:solidFill>
                  <a:schemeClr val="hlink"/>
                </a:solidFill>
                <a:hlinkClick r:id="rId3"/>
              </a:rPr>
              <a:t>https://www.youtube.com/watch?v=sGfdE0es80w</a:t>
            </a:r>
            <a:r>
              <a:rPr lang="ar-SA"/>
              <a:t>   برنامج طهو للأطفال. يتحدّثون مع الأطفال طوال الدرس ويطرحون عليهم أسئلة.</a:t>
            </a:r>
            <a:endParaRPr/>
          </a:p>
          <a:p>
            <a:pPr marL="0" lvl="0" indent="0" algn="r" rtl="1">
              <a:lnSpc>
                <a:spcPct val="115000"/>
              </a:lnSpc>
              <a:spcBef>
                <a:spcPts val="1200"/>
              </a:spcBef>
              <a:spcAft>
                <a:spcPts val="0"/>
              </a:spcAft>
              <a:buClr>
                <a:schemeClr val="dk1"/>
              </a:buClr>
              <a:buSzPts val="1100"/>
              <a:buFont typeface="Arial"/>
              <a:buNone/>
            </a:pPr>
            <a:r>
              <a:rPr lang="ar-SA"/>
              <a:t>art attack :  </a:t>
            </a:r>
            <a:r>
              <a:rPr lang="ar-SA" u="sng">
                <a:solidFill>
                  <a:schemeClr val="hlink"/>
                </a:solidFill>
                <a:hlinkClick r:id="rId4"/>
              </a:rPr>
              <a:t>https://www.youtube.com/watch?v=QX013_tz4rM</a:t>
            </a: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l" rtl="0">
              <a:lnSpc>
                <a:spcPct val="115000"/>
              </a:lnSpc>
              <a:spcBef>
                <a:spcPts val="1200"/>
              </a:spcBef>
              <a:spcAft>
                <a:spcPts val="0"/>
              </a:spcAft>
              <a:buClr>
                <a:schemeClr val="dk1"/>
              </a:buClr>
              <a:buSzPts val="1200"/>
              <a:buFont typeface="Calibri"/>
              <a:buNone/>
            </a:pPr>
            <a:endParaRPr/>
          </a:p>
        </p:txBody>
      </p:sp>
      <p:sp>
        <p:nvSpPr>
          <p:cNvPr id="354" name="Google Shape;35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2" name="Google Shape;362;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7" name="Google Shape;36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r" rtl="1">
              <a:lnSpc>
                <a:spcPct val="115000"/>
              </a:lnSpc>
              <a:spcBef>
                <a:spcPts val="0"/>
              </a:spcBef>
              <a:spcAft>
                <a:spcPts val="0"/>
              </a:spcAft>
              <a:buClr>
                <a:schemeClr val="dk1"/>
              </a:buClr>
              <a:buSzPts val="1100"/>
              <a:buFont typeface="Arial"/>
              <a:buChar char="•"/>
            </a:pPr>
            <a:r>
              <a:rPr lang="ar-SA" b="1"/>
              <a:t>التدرّب:</a:t>
            </a:r>
            <a:r>
              <a:rPr lang="ar-SA"/>
              <a:t> لا يزيد عن 3 دقائق. يمكنكم إجراء 2-1 جولات من التدرّب أمام الحاسوب (سؤال على اللوح وكتابة في ورقة، أشغال باستخدام الألوان/ العجين/ المعجونة) أو في أرجاء البيت (الأشياء المتوفّرة لديكم أو مزيج من التفاعل بين أفراد العائلة).</a:t>
            </a: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r>
              <a:rPr lang="ar-SA"/>
              <a:t>نصيحة للصفوف الدنيا: اطرحوا أسئلة تشارك التلاميذ، على نمط مسرحيّات الأطفال/ قناة الأطفال، مثل "أين التذكرة الثانية ...؟ لا أذكر ... هل تعرفون أين هي؟"</a:t>
            </a:r>
            <a:endParaRPr/>
          </a:p>
          <a:p>
            <a:pPr marL="0" lvl="0" indent="0" algn="r" rtl="1">
              <a:lnSpc>
                <a:spcPct val="115000"/>
              </a:lnSpc>
              <a:spcBef>
                <a:spcPts val="1200"/>
              </a:spcBef>
              <a:spcAft>
                <a:spcPts val="0"/>
              </a:spcAft>
              <a:buClr>
                <a:schemeClr val="dk1"/>
              </a:buClr>
              <a:buSzPts val="1100"/>
              <a:buFont typeface="Arial"/>
              <a:buNone/>
            </a:pPr>
            <a:r>
              <a:rPr lang="ar-SA"/>
              <a:t>أمثلة:</a:t>
            </a:r>
            <a:br>
              <a:rPr lang="ar-SA"/>
            </a:br>
            <a:r>
              <a:rPr lang="ar-SA" u="sng">
                <a:solidFill>
                  <a:schemeClr val="hlink"/>
                </a:solidFill>
                <a:hlinkClick r:id="rId3"/>
              </a:rPr>
              <a:t>https://www.youtube.com/watch?v=sGfdE0es80w</a:t>
            </a:r>
            <a:r>
              <a:rPr lang="ar-SA"/>
              <a:t>   برنامج طهو للأطفال. يتحدّثون مع الأطفال طوال الدرس ويطرحون عليهم أسئلة.</a:t>
            </a:r>
            <a:endParaRPr/>
          </a:p>
          <a:p>
            <a:pPr marL="0" lvl="0" indent="0" algn="r" rtl="1">
              <a:lnSpc>
                <a:spcPct val="115000"/>
              </a:lnSpc>
              <a:spcBef>
                <a:spcPts val="1200"/>
              </a:spcBef>
              <a:spcAft>
                <a:spcPts val="0"/>
              </a:spcAft>
              <a:buClr>
                <a:schemeClr val="dk1"/>
              </a:buClr>
              <a:buSzPts val="1100"/>
              <a:buFont typeface="Arial"/>
              <a:buNone/>
            </a:pPr>
            <a:r>
              <a:rPr lang="ar-SA"/>
              <a:t>art attack :  </a:t>
            </a:r>
            <a:r>
              <a:rPr lang="ar-SA" u="sng">
                <a:solidFill>
                  <a:schemeClr val="hlink"/>
                </a:solidFill>
                <a:hlinkClick r:id="rId4"/>
              </a:rPr>
              <a:t>https://www.youtube.com/watch?v=QX013_tz4rM</a:t>
            </a: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l" rtl="0">
              <a:lnSpc>
                <a:spcPct val="115000"/>
              </a:lnSpc>
              <a:spcBef>
                <a:spcPts val="120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368" name="Google Shape;36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5" name="Google Shape;37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lnSpc>
                <a:spcPct val="115000"/>
              </a:lnSpc>
              <a:spcBef>
                <a:spcPts val="0"/>
              </a:spcBef>
              <a:spcAft>
                <a:spcPts val="0"/>
              </a:spcAft>
              <a:buClr>
                <a:schemeClr val="dk1"/>
              </a:buClr>
              <a:buSzPts val="1100"/>
              <a:buFont typeface="Arial"/>
              <a:buNone/>
            </a:pPr>
            <a:endParaRPr b="0"/>
          </a:p>
          <a:p>
            <a:pPr marL="158750" lvl="0" indent="0" algn="r" rtl="1">
              <a:spcBef>
                <a:spcPts val="0"/>
              </a:spcBef>
              <a:spcAft>
                <a:spcPts val="0"/>
              </a:spcAft>
              <a:buClr>
                <a:schemeClr val="dk1"/>
              </a:buClr>
              <a:buSzPts val="1200"/>
              <a:buFont typeface="Calibri"/>
              <a:buNone/>
            </a:pPr>
            <a:endParaRPr b="0"/>
          </a:p>
          <a:p>
            <a:pPr marL="285750" lvl="0" indent="-285750" algn="r" rtl="1">
              <a:spcBef>
                <a:spcPts val="0"/>
              </a:spcBef>
              <a:spcAft>
                <a:spcPts val="0"/>
              </a:spcAft>
              <a:buClr>
                <a:schemeClr val="dk1"/>
              </a:buClr>
              <a:buSzPts val="1200"/>
              <a:buFont typeface="Arial"/>
              <a:buChar char="•"/>
            </a:pPr>
            <a:r>
              <a:rPr lang="ar-SA" b="1"/>
              <a:t>حلّ التدرّب</a:t>
            </a:r>
            <a:r>
              <a:rPr lang="ar-SA"/>
              <a:t>: بعد أن تدرّب التلاميذ بشكل مستقل، يجب عرض الحلّ ومناقشته. يمكن إظهار الأخطاء الشائعة وشرح كيفيّة حلها.</a:t>
            </a: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endParaRPr/>
          </a:p>
          <a:p>
            <a:pPr marL="0" lvl="0" indent="0" algn="l" rtl="0">
              <a:spcBef>
                <a:spcPts val="0"/>
              </a:spcBef>
              <a:spcAft>
                <a:spcPts val="0"/>
              </a:spcAft>
              <a:buNone/>
            </a:pPr>
            <a:endParaRPr/>
          </a:p>
        </p:txBody>
      </p:sp>
      <p:sp>
        <p:nvSpPr>
          <p:cNvPr id="376" name="Google Shape;37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sz="1200" b="1"/>
              <a:t>مدّة الشريحة: دقيقتان</a:t>
            </a:r>
            <a:endParaRPr sz="1200" b="1"/>
          </a:p>
          <a:p>
            <a:pPr marL="158750" lvl="0" indent="0" algn="r" rtl="1">
              <a:spcBef>
                <a:spcPts val="0"/>
              </a:spcBef>
              <a:spcAft>
                <a:spcPts val="0"/>
              </a:spcAft>
              <a:buClr>
                <a:schemeClr val="dk1"/>
              </a:buClr>
              <a:buSzPts val="1200"/>
              <a:buFont typeface="Calibri"/>
              <a:buNone/>
            </a:pPr>
            <a:endParaRPr sz="1200">
              <a:solidFill>
                <a:schemeClr val="dk1"/>
              </a:solidFill>
            </a:endParaRPr>
          </a:p>
          <a:p>
            <a:pPr marL="158750" lvl="0" indent="0" algn="r" rtl="1">
              <a:spcBef>
                <a:spcPts val="0"/>
              </a:spcBef>
              <a:spcAft>
                <a:spcPts val="0"/>
              </a:spcAft>
              <a:buClr>
                <a:schemeClr val="dk1"/>
              </a:buClr>
              <a:buSzPts val="1200"/>
              <a:buFont typeface="Calibri"/>
              <a:buNone/>
            </a:pPr>
            <a:r>
              <a:rPr lang="ar-SA" sz="1200">
                <a:solidFill>
                  <a:schemeClr val="dk1"/>
                </a:solidFill>
              </a:rPr>
              <a:t>عرّفوا بأنفسكم وأعرضوا سير الدرس:</a:t>
            </a:r>
            <a:endParaRPr/>
          </a:p>
          <a:p>
            <a:pPr marL="158750" lvl="0" indent="0" algn="r" rtl="1">
              <a:spcBef>
                <a:spcPts val="0"/>
              </a:spcBef>
              <a:spcAft>
                <a:spcPts val="0"/>
              </a:spcAft>
              <a:buClr>
                <a:schemeClr val="dk1"/>
              </a:buClr>
              <a:buSzPts val="1200"/>
              <a:buFont typeface="Calibri"/>
              <a:buNone/>
            </a:pPr>
            <a:endParaRPr sz="1200">
              <a:solidFill>
                <a:schemeClr val="dk1"/>
              </a:solidFill>
            </a:endParaRPr>
          </a:p>
          <a:p>
            <a:pPr marL="158750" lvl="0" indent="0" algn="r" rtl="1">
              <a:spcBef>
                <a:spcPts val="0"/>
              </a:spcBef>
              <a:spcAft>
                <a:spcPts val="0"/>
              </a:spcAft>
              <a:buClr>
                <a:schemeClr val="dk1"/>
              </a:buClr>
              <a:buSzPts val="1200"/>
              <a:buFont typeface="Calibri"/>
              <a:buNone/>
            </a:pPr>
            <a:r>
              <a:rPr lang="ar-SA" sz="1200">
                <a:solidFill>
                  <a:schemeClr val="dk1"/>
                </a:solidFill>
              </a:rPr>
              <a:t>أنتم مدعوّون للتوجّه إلى التلاميذ بصورة شخصيّة: </a:t>
            </a:r>
            <a:r>
              <a:rPr lang="ar-SA" sz="1200"/>
              <a:t/>
            </a:r>
            <a:br>
              <a:rPr lang="ar-SA" sz="1200"/>
            </a:br>
            <a:endParaRPr sz="1200">
              <a:solidFill>
                <a:srgbClr val="2F5496"/>
              </a:solidFill>
            </a:endParaRPr>
          </a:p>
          <a:p>
            <a:pPr marL="158750" lvl="0" indent="0" algn="r" rtl="1">
              <a:spcBef>
                <a:spcPts val="0"/>
              </a:spcBef>
              <a:spcAft>
                <a:spcPts val="0"/>
              </a:spcAft>
              <a:buClr>
                <a:srgbClr val="2F5496"/>
              </a:buClr>
              <a:buSzPts val="1200"/>
              <a:buFont typeface="Calibri"/>
              <a:buNone/>
            </a:pPr>
            <a:r>
              <a:rPr lang="ar-SA" sz="1200">
                <a:solidFill>
                  <a:srgbClr val="2F5496"/>
                </a:solidFill>
              </a:rPr>
              <a:t>مثال على نصّ شفويّ: مرحبًا، اسمي ـــــــــــــــ. أنا أعلّم ـــــــــ من ــــــــــــــ. كيف حالكم؟ يسرّني انضمامكم إليّ... </a:t>
            </a:r>
            <a:endParaRPr sz="1200">
              <a:solidFill>
                <a:srgbClr val="2F5496"/>
              </a:solidFill>
            </a:endParaRPr>
          </a:p>
          <a:p>
            <a:pPr marL="158750" lvl="0" indent="0" algn="r" rtl="1">
              <a:spcBef>
                <a:spcPts val="0"/>
              </a:spcBef>
              <a:spcAft>
                <a:spcPts val="0"/>
              </a:spcAft>
              <a:buClr>
                <a:schemeClr val="dk1"/>
              </a:buClr>
              <a:buSzPts val="1200"/>
              <a:buFont typeface="Calibri"/>
              <a:buNone/>
            </a:pPr>
            <a:endParaRPr sz="1200">
              <a:solidFill>
                <a:schemeClr val="dk1"/>
              </a:solidFill>
            </a:endParaRPr>
          </a:p>
          <a:p>
            <a:pPr marL="158750" lvl="0" indent="0" algn="r" rtl="1">
              <a:spcBef>
                <a:spcPts val="0"/>
              </a:spcBef>
              <a:spcAft>
                <a:spcPts val="0"/>
              </a:spcAft>
              <a:buClr>
                <a:schemeClr val="dk1"/>
              </a:buClr>
              <a:buSzPts val="1200"/>
              <a:buFont typeface="Calibri"/>
              <a:buNone/>
            </a:pPr>
            <a:r>
              <a:rPr lang="ar-SA" sz="1200">
                <a:solidFill>
                  <a:schemeClr val="dk1"/>
                </a:solidFill>
              </a:rPr>
              <a:t>موضوع الدرس وهدفه: </a:t>
            </a:r>
            <a:br>
              <a:rPr lang="ar-SA" sz="1200">
                <a:solidFill>
                  <a:schemeClr val="dk1"/>
                </a:solidFill>
              </a:rPr>
            </a:br>
            <a:endParaRPr sz="1200">
              <a:solidFill>
                <a:srgbClr val="2F5496"/>
              </a:solidFill>
            </a:endParaRPr>
          </a:p>
          <a:p>
            <a:pPr marL="0" lvl="0" indent="0" algn="r" rtl="1">
              <a:spcBef>
                <a:spcPts val="0"/>
              </a:spcBef>
              <a:spcAft>
                <a:spcPts val="0"/>
              </a:spcAft>
              <a:buClr>
                <a:srgbClr val="2F5496"/>
              </a:buClr>
              <a:buSzPts val="1200"/>
              <a:buFont typeface="Calibri"/>
              <a:buNone/>
            </a:pPr>
            <a:r>
              <a:rPr lang="ar-SA" sz="1200">
                <a:solidFill>
                  <a:srgbClr val="2F5496"/>
                </a:solidFill>
              </a:rPr>
              <a:t>مثال على نصّ شفويّ: سنتعلّم في هذا الدرس عن ــــــــــــــــــــ. انضمّوا إليّ وستستمتعون. هل أنتم مستعدّون؟ فلنبدأ" </a:t>
            </a:r>
            <a:endParaRPr sz="1200" b="1"/>
          </a:p>
          <a:p>
            <a:pPr marL="133350" lvl="0" indent="0" algn="r" rtl="1">
              <a:lnSpc>
                <a:spcPct val="115000"/>
              </a:lnSpc>
              <a:spcBef>
                <a:spcPts val="800"/>
              </a:spcBef>
              <a:spcAft>
                <a:spcPts val="0"/>
              </a:spcAft>
              <a:buNone/>
            </a:pPr>
            <a:r>
              <a:rPr lang="ar-SA" sz="1200" b="1">
                <a:solidFill>
                  <a:schemeClr val="dk1"/>
                </a:solidFill>
                <a:latin typeface="Alef"/>
                <a:ea typeface="Alef"/>
                <a:cs typeface="Alef"/>
                <a:sym typeface="Alef"/>
              </a:rPr>
              <a:t>نبدأ بـ …. </a:t>
            </a:r>
            <a:r>
              <a:rPr lang="ar-SA" sz="1200">
                <a:solidFill>
                  <a:schemeClr val="dk1"/>
                </a:solidFill>
                <a:latin typeface="Alef"/>
                <a:ea typeface="Alef"/>
                <a:cs typeface="Alef"/>
                <a:sym typeface="Alef"/>
              </a:rPr>
              <a:t> (مرحلة افتتاحيّة الدرس)</a:t>
            </a:r>
            <a:endParaRPr/>
          </a:p>
          <a:p>
            <a:pPr marL="133350" lvl="0" indent="0" algn="r" rtl="1">
              <a:lnSpc>
                <a:spcPct val="115000"/>
              </a:lnSpc>
              <a:spcBef>
                <a:spcPts val="0"/>
              </a:spcBef>
              <a:spcAft>
                <a:spcPts val="0"/>
              </a:spcAft>
              <a:buNone/>
            </a:pPr>
            <a:r>
              <a:rPr lang="ar-SA" sz="1200" b="1">
                <a:solidFill>
                  <a:schemeClr val="dk1"/>
                </a:solidFill>
                <a:latin typeface="Alef"/>
                <a:ea typeface="Alef"/>
                <a:cs typeface="Alef"/>
                <a:sym typeface="Alef"/>
              </a:rPr>
              <a:t>ننتقل إلى الاكتشاف</a:t>
            </a:r>
            <a:r>
              <a:rPr lang="ar-SA" sz="1200">
                <a:solidFill>
                  <a:schemeClr val="dk1"/>
                </a:solidFill>
                <a:latin typeface="Alef"/>
                <a:ea typeface="Alef"/>
                <a:cs typeface="Alef"/>
                <a:sym typeface="Alef"/>
              </a:rPr>
              <a:t> (مرحلة التعلّم/ إكساب -  اكنبوا هنا سؤالًا مثيرًا للفضول، يجيب عن هدف الدرس)</a:t>
            </a:r>
            <a:endParaRPr/>
          </a:p>
          <a:p>
            <a:pPr marL="133350" lvl="0" indent="0" algn="r" rtl="1">
              <a:lnSpc>
                <a:spcPct val="115000"/>
              </a:lnSpc>
              <a:spcBef>
                <a:spcPts val="0"/>
              </a:spcBef>
              <a:spcAft>
                <a:spcPts val="0"/>
              </a:spcAft>
              <a:buNone/>
            </a:pPr>
            <a:r>
              <a:rPr lang="ar-SA" sz="1200" b="1">
                <a:solidFill>
                  <a:schemeClr val="dk1"/>
                </a:solidFill>
                <a:latin typeface="Alef"/>
                <a:ea typeface="Alef"/>
                <a:cs typeface="Alef"/>
                <a:sym typeface="Alef"/>
              </a:rPr>
              <a:t>نتدرّب على … </a:t>
            </a:r>
            <a:r>
              <a:rPr lang="ar-SA" sz="1200">
                <a:solidFill>
                  <a:schemeClr val="dk1"/>
                </a:solidFill>
                <a:latin typeface="Alef"/>
                <a:ea typeface="Alef"/>
                <a:cs typeface="Alef"/>
                <a:sym typeface="Alef"/>
              </a:rPr>
              <a:t>(مرحلة التدرّب/ التجريب)</a:t>
            </a:r>
            <a:r>
              <a:rPr lang="ar-SA" sz="1200" b="1">
                <a:solidFill>
                  <a:schemeClr val="dk1"/>
                </a:solidFill>
                <a:latin typeface="Alef"/>
                <a:ea typeface="Alef"/>
                <a:cs typeface="Alef"/>
                <a:sym typeface="Alef"/>
              </a:rPr>
              <a:t> </a:t>
            </a:r>
            <a:endParaRPr/>
          </a:p>
          <a:p>
            <a:pPr marL="133350" lvl="0" indent="0" algn="r" rtl="1">
              <a:lnSpc>
                <a:spcPct val="115000"/>
              </a:lnSpc>
              <a:spcBef>
                <a:spcPts val="0"/>
              </a:spcBef>
              <a:spcAft>
                <a:spcPts val="0"/>
              </a:spcAft>
              <a:buNone/>
            </a:pPr>
            <a:r>
              <a:rPr lang="ar-SA" sz="1200" b="1">
                <a:solidFill>
                  <a:schemeClr val="dk1"/>
                </a:solidFill>
                <a:latin typeface="Alef"/>
                <a:ea typeface="Alef"/>
                <a:cs typeface="Alef"/>
                <a:sym typeface="Alef"/>
              </a:rPr>
              <a:t>نُجمل  </a:t>
            </a:r>
            <a:r>
              <a:rPr lang="ar-SA" sz="1200">
                <a:solidFill>
                  <a:schemeClr val="dk1"/>
                </a:solidFill>
                <a:latin typeface="Alef"/>
                <a:ea typeface="Alef"/>
                <a:cs typeface="Alef"/>
                <a:sym typeface="Alef"/>
              </a:rPr>
              <a:t>(مرحلة إجمال الدرس)</a:t>
            </a:r>
            <a:endParaRPr/>
          </a:p>
          <a:p>
            <a:pPr marL="0" lvl="0" indent="0" algn="r" rtl="1">
              <a:spcBef>
                <a:spcPts val="0"/>
              </a:spcBef>
              <a:spcAft>
                <a:spcPts val="0"/>
              </a:spcAft>
              <a:buClr>
                <a:schemeClr val="dk1"/>
              </a:buClr>
              <a:buSzPts val="1200"/>
              <a:buFont typeface="Calibri"/>
              <a:buNone/>
            </a:pPr>
            <a:endParaRPr sz="1200" b="1"/>
          </a:p>
        </p:txBody>
      </p:sp>
      <p:sp>
        <p:nvSpPr>
          <p:cNvPr id="198" name="Google Shape;19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6" name="Google Shape;38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r" rtl="1">
              <a:lnSpc>
                <a:spcPct val="115000"/>
              </a:lnSpc>
              <a:spcBef>
                <a:spcPts val="0"/>
              </a:spcBef>
              <a:spcAft>
                <a:spcPts val="0"/>
              </a:spcAft>
              <a:buClr>
                <a:schemeClr val="dk1"/>
              </a:buClr>
              <a:buSzPts val="1100"/>
              <a:buFont typeface="Arial"/>
              <a:buChar char="•"/>
            </a:pPr>
            <a:r>
              <a:rPr lang="ar-SA" b="1"/>
              <a:t>التدرّب:</a:t>
            </a:r>
            <a:r>
              <a:rPr lang="ar-SA"/>
              <a:t> لا يزيد عن 3 دقائق. يمكنكم إجراء 2-1 جولات من التدرّب أمام الكمبيوتر (سؤال على اللوح وكتابة في ورقة، أشغال باستخدام الألوان/ العجين/ المعجونة) أو في أرجاء البيت (الأشياء المتوفّرة لديكم أو مزيج من التفاعل بين أفراد العائلة).</a:t>
            </a: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r>
              <a:rPr lang="ar-SA"/>
              <a:t>نصيحة للصفوف الدنيا: اطرحوا أسئلة تشارك التلاميذ على نمط مسرحيات الأطفال/ قناة الأطفال، مثل "أين التذكرة الثانية ...؟ لا أذكر ... هل تعرفون أين هي؟"</a:t>
            </a:r>
            <a:endParaRPr/>
          </a:p>
          <a:p>
            <a:pPr marL="0" lvl="0" indent="0" algn="r" rtl="1">
              <a:lnSpc>
                <a:spcPct val="115000"/>
              </a:lnSpc>
              <a:spcBef>
                <a:spcPts val="1200"/>
              </a:spcBef>
              <a:spcAft>
                <a:spcPts val="0"/>
              </a:spcAft>
              <a:buClr>
                <a:schemeClr val="dk1"/>
              </a:buClr>
              <a:buSzPts val="1100"/>
              <a:buFont typeface="Arial"/>
              <a:buNone/>
            </a:pPr>
            <a:r>
              <a:rPr lang="ar-SA"/>
              <a:t>أمثلة:</a:t>
            </a:r>
            <a:br>
              <a:rPr lang="ar-SA"/>
            </a:br>
            <a:r>
              <a:rPr lang="ar-SA" u="sng">
                <a:solidFill>
                  <a:schemeClr val="hlink"/>
                </a:solidFill>
                <a:hlinkClick r:id="rId3"/>
              </a:rPr>
              <a:t>https://www.youtube.com/watch?v=sGfdE0es80w</a:t>
            </a:r>
            <a:r>
              <a:rPr lang="ar-SA"/>
              <a:t>   برنامج طهو للأطفال. يتحدّثون مع الأطفال طوال الدرس ويطرحون عليهم أسئلة.</a:t>
            </a:r>
            <a:endParaRPr/>
          </a:p>
          <a:p>
            <a:pPr marL="0" lvl="0" indent="0" algn="r" rtl="1">
              <a:lnSpc>
                <a:spcPct val="115000"/>
              </a:lnSpc>
              <a:spcBef>
                <a:spcPts val="1200"/>
              </a:spcBef>
              <a:spcAft>
                <a:spcPts val="0"/>
              </a:spcAft>
              <a:buClr>
                <a:schemeClr val="dk1"/>
              </a:buClr>
              <a:buSzPts val="1100"/>
              <a:buFont typeface="Arial"/>
              <a:buNone/>
            </a:pPr>
            <a:r>
              <a:rPr lang="ar-SA"/>
              <a:t>art attack :  </a:t>
            </a:r>
            <a:r>
              <a:rPr lang="ar-SA" u="sng">
                <a:solidFill>
                  <a:schemeClr val="hlink"/>
                </a:solidFill>
                <a:hlinkClick r:id="rId4"/>
              </a:rPr>
              <a:t>https://www.youtube.com/watch?v=QX013_tz4rM</a:t>
            </a: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l" rtl="0">
              <a:lnSpc>
                <a:spcPct val="115000"/>
              </a:lnSpc>
              <a:spcBef>
                <a:spcPts val="120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387" name="Google Shape;38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71450" lvl="0" indent="-171450" algn="r" rtl="1">
              <a:lnSpc>
                <a:spcPct val="115000"/>
              </a:lnSpc>
              <a:spcBef>
                <a:spcPts val="0"/>
              </a:spcBef>
              <a:spcAft>
                <a:spcPts val="0"/>
              </a:spcAft>
              <a:buClr>
                <a:schemeClr val="dk1"/>
              </a:buClr>
              <a:buSzPts val="1100"/>
              <a:buFont typeface="Arial"/>
              <a:buChar char="•"/>
            </a:pPr>
            <a:r>
              <a:rPr lang="ar-SA" b="1"/>
              <a:t>التدرّب:</a:t>
            </a:r>
            <a:r>
              <a:rPr lang="ar-SA"/>
              <a:t> لا يزيد عن 3 دقائق. يمكنكم إجراء 2-1 جولات من التدرّب أمام الكمبيوتر (سؤال على اللوح وكتابة في ورقة، أشغال باستخدام الألوان/ العجين/ المعجونة) أو في أرجاء البيت (الأشياء المتوفّرة لديكم أو مزيج من التفاعل بين أفراد العائلة).</a:t>
            </a:r>
            <a:endParaRPr/>
          </a:p>
          <a:p>
            <a:pPr marL="0" lvl="0" indent="0" algn="r" rtl="1">
              <a:lnSpc>
                <a:spcPct val="115000"/>
              </a:lnSpc>
              <a:spcBef>
                <a:spcPts val="1200"/>
              </a:spcBef>
              <a:spcAft>
                <a:spcPts val="0"/>
              </a:spcAft>
              <a:buClr>
                <a:schemeClr val="dk1"/>
              </a:buClr>
              <a:buSzPts val="1100"/>
              <a:buFont typeface="Arial"/>
              <a:buNone/>
            </a:pPr>
            <a:endParaRPr/>
          </a:p>
          <a:p>
            <a:pPr marL="0" lvl="0" indent="0" algn="r" rtl="1">
              <a:lnSpc>
                <a:spcPct val="115000"/>
              </a:lnSpc>
              <a:spcBef>
                <a:spcPts val="1200"/>
              </a:spcBef>
              <a:spcAft>
                <a:spcPts val="0"/>
              </a:spcAft>
              <a:buClr>
                <a:schemeClr val="dk1"/>
              </a:buClr>
              <a:buSzPts val="1100"/>
              <a:buFont typeface="Arial"/>
              <a:buNone/>
            </a:pPr>
            <a:r>
              <a:rPr lang="ar-SA"/>
              <a:t>نصيحة للصفوف الدنيا: اطرحوا أسئلة تشارك التلاميذ على نمط مسرحيات الأطفال/ قناة الأطفال، مثل "أين التذكرة الثانية ...؟ لا أذكر ... هل تعرفون أين هي؟"</a:t>
            </a:r>
            <a:endParaRPr/>
          </a:p>
          <a:p>
            <a:pPr marL="0" lvl="0" indent="0" algn="r" rtl="1">
              <a:lnSpc>
                <a:spcPct val="115000"/>
              </a:lnSpc>
              <a:spcBef>
                <a:spcPts val="1200"/>
              </a:spcBef>
              <a:spcAft>
                <a:spcPts val="0"/>
              </a:spcAft>
              <a:buClr>
                <a:schemeClr val="dk1"/>
              </a:buClr>
              <a:buSzPts val="1100"/>
              <a:buFont typeface="Arial"/>
              <a:buNone/>
            </a:pPr>
            <a:r>
              <a:rPr lang="ar-SA"/>
              <a:t>أمثلة:</a:t>
            </a:r>
            <a:br>
              <a:rPr lang="ar-SA"/>
            </a:br>
            <a:r>
              <a:rPr lang="ar-SA" u="sng">
                <a:solidFill>
                  <a:schemeClr val="hlink"/>
                </a:solidFill>
                <a:hlinkClick r:id="rId3"/>
              </a:rPr>
              <a:t>https://www.youtube.com/watch?v=sGfdE0es80w</a:t>
            </a:r>
            <a:r>
              <a:rPr lang="ar-SA"/>
              <a:t>   برنامج طهو للأطفال. يتحدّثون مع الأطفال طوال الدرس ويطرحون عليهم أسئلة.</a:t>
            </a:r>
            <a:endParaRPr/>
          </a:p>
          <a:p>
            <a:pPr marL="0" lvl="0" indent="0" algn="r" rtl="1">
              <a:lnSpc>
                <a:spcPct val="115000"/>
              </a:lnSpc>
              <a:spcBef>
                <a:spcPts val="1200"/>
              </a:spcBef>
              <a:spcAft>
                <a:spcPts val="0"/>
              </a:spcAft>
              <a:buClr>
                <a:schemeClr val="dk1"/>
              </a:buClr>
              <a:buSzPts val="1100"/>
              <a:buFont typeface="Arial"/>
              <a:buNone/>
            </a:pPr>
            <a:r>
              <a:rPr lang="ar-SA"/>
              <a:t>art attack :  </a:t>
            </a:r>
            <a:r>
              <a:rPr lang="ar-SA" u="sng">
                <a:solidFill>
                  <a:schemeClr val="hlink"/>
                </a:solidFill>
                <a:hlinkClick r:id="rId4"/>
              </a:rPr>
              <a:t>https://www.youtube.com/watch?v=QX013_tz4rM</a:t>
            </a: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r" rtl="1">
              <a:lnSpc>
                <a:spcPct val="115000"/>
              </a:lnSpc>
              <a:spcBef>
                <a:spcPts val="1200"/>
              </a:spcBef>
              <a:spcAft>
                <a:spcPts val="0"/>
              </a:spcAft>
              <a:buClr>
                <a:schemeClr val="dk1"/>
              </a:buClr>
              <a:buSzPts val="1200"/>
              <a:buFont typeface="Calibri"/>
              <a:buNone/>
            </a:pPr>
            <a:endParaRPr/>
          </a:p>
          <a:p>
            <a:pPr marL="0" lvl="0" indent="0" algn="l" rtl="0">
              <a:lnSpc>
                <a:spcPct val="115000"/>
              </a:lnSpc>
              <a:spcBef>
                <a:spcPts val="120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396" name="Google Shape;39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4" name="Google Shape;4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100"/>
              <a:buFont typeface="Arial"/>
              <a:buNone/>
            </a:pPr>
            <a:r>
              <a:rPr lang="ar-SA" b="1"/>
              <a:t>مدّة الشريحة: حتّى 5 دقائق</a:t>
            </a:r>
            <a:endParaRPr b="1"/>
          </a:p>
          <a:p>
            <a:pPr marL="0" marR="0" lvl="0" indent="0" algn="r" rtl="1">
              <a:lnSpc>
                <a:spcPct val="100000"/>
              </a:lnSpc>
              <a:spcBef>
                <a:spcPts val="0"/>
              </a:spcBef>
              <a:spcAft>
                <a:spcPts val="0"/>
              </a:spcAft>
              <a:buClr>
                <a:srgbClr val="000000"/>
              </a:buClr>
              <a:buSzPts val="1100"/>
              <a:buFont typeface="Arial"/>
              <a:buNone/>
            </a:pPr>
            <a:endParaRPr/>
          </a:p>
          <a:p>
            <a:pPr marL="0" marR="0" lvl="0" indent="0" algn="r" rtl="1">
              <a:lnSpc>
                <a:spcPct val="100000"/>
              </a:lnSpc>
              <a:spcBef>
                <a:spcPts val="0"/>
              </a:spcBef>
              <a:spcAft>
                <a:spcPts val="0"/>
              </a:spcAft>
              <a:buClr>
                <a:srgbClr val="000000"/>
              </a:buClr>
              <a:buSzPts val="1100"/>
              <a:buFont typeface="Arial"/>
              <a:buNone/>
            </a:pPr>
            <a:r>
              <a:rPr lang="ar-SA"/>
              <a:t>إجمال وانتقال إلى التدرّب. ستتضمّن هذه الخطوة إجمالًا للمضمون الذي تمّ تعلّمه  والإجابة عن أسئلة مثل: ماذا فعلنا هنا اليوم؟ ماذا تعلّمنا؟ ننصح بدمج العناصر التجريبيّة الممتعة، مثل: لعبة ختاميّة، أحجيّة، نصيحة خاصّة للتعلّم لاحقًا وغير ذلك.</a:t>
            </a:r>
            <a:endParaRPr/>
          </a:p>
          <a:p>
            <a:pPr marL="0" lvl="0" indent="0" algn="r" rtl="1">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405" name="Google Shape;405;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3" name="Google Shape;4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9" name="Google Shape;419;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t>مدّة الشريحة: حتّى 15 دقيقة</a:t>
            </a:r>
            <a:endParaRPr/>
          </a:p>
          <a:p>
            <a:pPr marL="0" lvl="0" indent="0" algn="r" rtl="1">
              <a:spcBef>
                <a:spcPts val="0"/>
              </a:spcBef>
              <a:spcAft>
                <a:spcPts val="0"/>
              </a:spcAft>
              <a:buClr>
                <a:schemeClr val="dk1"/>
              </a:buClr>
              <a:buSzPts val="1200"/>
              <a:buFont typeface="Calibri"/>
              <a:buNone/>
            </a:pPr>
            <a:endParaRPr b="1"/>
          </a:p>
          <a:p>
            <a:pPr marL="0" lvl="0" indent="0" algn="r" rtl="1">
              <a:spcBef>
                <a:spcPts val="0"/>
              </a:spcBef>
              <a:spcAft>
                <a:spcPts val="0"/>
              </a:spcAft>
              <a:buClr>
                <a:schemeClr val="dk1"/>
              </a:buClr>
              <a:buSzPts val="1200"/>
              <a:buFont typeface="Calibri"/>
              <a:buNone/>
            </a:pPr>
            <a:r>
              <a:rPr lang="ar-SA" b="0"/>
              <a:t>في هذه المرحلة اشرحوا للتلاميذ التدرّب وودّعوهم. مع خروج التلاميذ للتدرّب النهائيّ، ستنتهي مرحلة تصويركم كمعلمين ومعلّمات.</a:t>
            </a:r>
            <a:endParaRPr/>
          </a:p>
          <a:p>
            <a:pPr marL="0" lvl="0" indent="0" algn="r" rtl="1">
              <a:spcBef>
                <a:spcPts val="0"/>
              </a:spcBef>
              <a:spcAft>
                <a:spcPts val="0"/>
              </a:spcAft>
              <a:buClr>
                <a:schemeClr val="dk1"/>
              </a:buClr>
              <a:buSzPts val="1200"/>
              <a:buFont typeface="Calibri"/>
              <a:buNone/>
            </a:pPr>
            <a:endParaRPr b="0"/>
          </a:p>
          <a:p>
            <a:pPr marL="0" lvl="0" indent="0" algn="r" rtl="1">
              <a:spcBef>
                <a:spcPts val="0"/>
              </a:spcBef>
              <a:spcAft>
                <a:spcPts val="0"/>
              </a:spcAft>
              <a:buClr>
                <a:schemeClr val="dk1"/>
              </a:buClr>
              <a:buSzPts val="1200"/>
              <a:buFont typeface="Calibri"/>
              <a:buNone/>
            </a:pPr>
            <a:r>
              <a:rPr lang="ar-SA" b="1"/>
              <a:t>نقاط لتسليط الضوء عليها:</a:t>
            </a:r>
            <a:endParaRPr/>
          </a:p>
          <a:p>
            <a:pPr marL="0" lvl="0" indent="0" algn="r" rtl="1">
              <a:spcBef>
                <a:spcPts val="0"/>
              </a:spcBef>
              <a:spcAft>
                <a:spcPts val="0"/>
              </a:spcAft>
              <a:buClr>
                <a:schemeClr val="dk1"/>
              </a:buClr>
              <a:buSzPts val="1200"/>
              <a:buFont typeface="Calibri"/>
              <a:buNone/>
            </a:pPr>
            <a:r>
              <a:rPr lang="ar-SA" b="0"/>
              <a:t>* يمكن تنفيذ التدرّب في المنزل باستخدام مجموعة منوّعة من الموارد المتاحة في المنزل، مثل: أدوات الكتابة أو الحاسوب اللوحيّ أو الشخصيّ. يمكن استخدام بيئتي آفاق وكوتار الكتب التعليميّة (فقط كم خلال حاسوب محمول، وذلك لأنّ آفاق وكوتار الكتب التعليميّة لا يعملان بشكل جيد على الحاسوب اللوحيّ/ الهاتف المحمول).</a:t>
            </a:r>
            <a:endParaRPr/>
          </a:p>
          <a:p>
            <a:pPr marL="0" lvl="0" indent="0" algn="r" rtl="1">
              <a:spcBef>
                <a:spcPts val="0"/>
              </a:spcBef>
              <a:spcAft>
                <a:spcPts val="0"/>
              </a:spcAft>
              <a:buClr>
                <a:schemeClr val="dk1"/>
              </a:buClr>
              <a:buSzPts val="1200"/>
              <a:buFont typeface="Calibri"/>
              <a:buNone/>
            </a:pPr>
            <a:r>
              <a:rPr lang="ar-SA" b="0"/>
              <a:t>* تأكد من إعطاء تلاميذكم تعليمات دقيقة للتدرّب على صعيد المضامين وعلى صعيد الفنّيّ، بالإضافة إلى الأوقات الدقيقة للتدرّب.</a:t>
            </a:r>
            <a:endParaRPr/>
          </a:p>
          <a:p>
            <a:pPr marL="0" lvl="0" indent="0" algn="r" rtl="1">
              <a:spcBef>
                <a:spcPts val="0"/>
              </a:spcBef>
              <a:spcAft>
                <a:spcPts val="0"/>
              </a:spcAft>
              <a:buClr>
                <a:schemeClr val="dk1"/>
              </a:buClr>
              <a:buSzPts val="1200"/>
              <a:buFont typeface="Calibri"/>
              <a:buNone/>
            </a:pPr>
            <a:r>
              <a:rPr lang="ar-SA" b="0"/>
              <a:t>* بالإمكان تضمين العرض التقديميّ صور شاشة  والشرح شفويًّا ما هو المطلوب منهم تنفيذه.</a:t>
            </a:r>
            <a:endParaRPr/>
          </a:p>
          <a:p>
            <a:pPr marL="0" lvl="0" indent="0" algn="r" rtl="1">
              <a:spcBef>
                <a:spcPts val="0"/>
              </a:spcBef>
              <a:spcAft>
                <a:spcPts val="0"/>
              </a:spcAft>
              <a:buClr>
                <a:schemeClr val="dk1"/>
              </a:buClr>
              <a:buSzPts val="1200"/>
              <a:buFont typeface="Calibri"/>
              <a:buNone/>
            </a:pPr>
            <a:endParaRPr b="1"/>
          </a:p>
        </p:txBody>
      </p:sp>
      <p:sp>
        <p:nvSpPr>
          <p:cNvPr id="420" name="Google Shape;420;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0" name="Google Shape;43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431" name="Google Shape;431;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25</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6" name="Google Shape;20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158750" marR="0" lvl="0" indent="0" algn="r" rtl="1">
              <a:lnSpc>
                <a:spcPct val="100000"/>
              </a:lnSpc>
              <a:spcBef>
                <a:spcPts val="0"/>
              </a:spcBef>
              <a:spcAft>
                <a:spcPts val="0"/>
              </a:spcAft>
              <a:buClr>
                <a:srgbClr val="000000"/>
              </a:buClr>
              <a:buSzPts val="1100"/>
              <a:buFont typeface="Arial"/>
              <a:buNone/>
            </a:pPr>
            <a:r>
              <a:rPr lang="ar-SA"/>
              <a:t>حذف هذه الشريحة إذا لم تكن ضروريّة:</a:t>
            </a:r>
            <a:endParaRPr/>
          </a:p>
          <a:p>
            <a:pPr marL="158750" marR="0" lvl="0" indent="0" algn="r" rtl="1">
              <a:lnSpc>
                <a:spcPct val="100000"/>
              </a:lnSpc>
              <a:spcBef>
                <a:spcPts val="0"/>
              </a:spcBef>
              <a:spcAft>
                <a:spcPts val="0"/>
              </a:spcAft>
              <a:buClr>
                <a:srgbClr val="000000"/>
              </a:buClr>
              <a:buSzPts val="1100"/>
              <a:buFont typeface="Arial"/>
              <a:buNone/>
            </a:pPr>
            <a:endParaRPr sz="1200" b="1"/>
          </a:p>
          <a:p>
            <a:pPr marL="158750" marR="0" lvl="0" indent="0" algn="r" rtl="1">
              <a:lnSpc>
                <a:spcPct val="100000"/>
              </a:lnSpc>
              <a:spcBef>
                <a:spcPts val="0"/>
              </a:spcBef>
              <a:spcAft>
                <a:spcPts val="0"/>
              </a:spcAft>
              <a:buClr>
                <a:srgbClr val="000000"/>
              </a:buClr>
              <a:buSzPts val="1100"/>
              <a:buFont typeface="Arial"/>
              <a:buNone/>
            </a:pPr>
            <a:r>
              <a:rPr lang="ar-SA" sz="1200" b="1"/>
              <a:t>مدّة الشريحة: دقيقة</a:t>
            </a:r>
            <a:endParaRPr sz="1200" b="1"/>
          </a:p>
          <a:p>
            <a:pPr marL="158750" lvl="0" indent="0" algn="r" rtl="1">
              <a:spcBef>
                <a:spcPts val="0"/>
              </a:spcBef>
              <a:spcAft>
                <a:spcPts val="0"/>
              </a:spcAft>
              <a:buClr>
                <a:schemeClr val="dk1"/>
              </a:buClr>
              <a:buSzPts val="1200"/>
              <a:buFont typeface="Calibri"/>
              <a:buNone/>
            </a:pPr>
            <a:endParaRPr sz="1200"/>
          </a:p>
          <a:p>
            <a:pPr marL="158750" lvl="0" indent="0" algn="r" rtl="1">
              <a:spcBef>
                <a:spcPts val="0"/>
              </a:spcBef>
              <a:spcAft>
                <a:spcPts val="0"/>
              </a:spcAft>
              <a:buClr>
                <a:schemeClr val="dk1"/>
              </a:buClr>
              <a:buSzPts val="1200"/>
              <a:buFont typeface="Calibri"/>
              <a:buNone/>
            </a:pPr>
            <a:r>
              <a:rPr lang="ar-SA" sz="1200"/>
              <a:t>تأكّدوا في هذه الشريحة أنّ الجميع تزوّدوا بالأدوات المساعدة المطلوبة (ننصح بأن تكون هذه الأدوات المساعدة موجودة معكم لتعرضوها كمثال) </a:t>
            </a:r>
            <a:endParaRPr sz="1200"/>
          </a:p>
          <a:p>
            <a:pPr marL="158750" lvl="0" indent="0" algn="r" rtl="1">
              <a:spcBef>
                <a:spcPts val="0"/>
              </a:spcBef>
              <a:spcAft>
                <a:spcPts val="0"/>
              </a:spcAft>
              <a:buClr>
                <a:srgbClr val="FF0000"/>
              </a:buClr>
              <a:buSzPts val="1200"/>
              <a:buFont typeface="Calibri"/>
              <a:buNone/>
            </a:pPr>
            <a:r>
              <a:rPr lang="ar-SA" sz="1200">
                <a:solidFill>
                  <a:srgbClr val="FF0000"/>
                </a:solidFill>
              </a:rPr>
              <a:t>احذفوا ما هو زائد أو أضيفوا حسب الحاجة (احرصوا على حقوق النشر والملكيّة الفكريّة). </a:t>
            </a:r>
            <a:endParaRPr sz="1200">
              <a:solidFill>
                <a:srgbClr val="FF0000"/>
              </a:solidFill>
            </a:endParaRPr>
          </a:p>
          <a:p>
            <a:pPr marL="158750" lvl="0" indent="0" algn="r" rtl="1">
              <a:spcBef>
                <a:spcPts val="0"/>
              </a:spcBef>
              <a:spcAft>
                <a:spcPts val="0"/>
              </a:spcAft>
              <a:buClr>
                <a:schemeClr val="dk1"/>
              </a:buClr>
              <a:buSzPts val="1200"/>
              <a:buFont typeface="Calibri"/>
              <a:buNone/>
            </a:pPr>
            <a:endParaRPr sz="1200">
              <a:solidFill>
                <a:srgbClr val="FF0000"/>
              </a:solidFill>
            </a:endParaRPr>
          </a:p>
          <a:p>
            <a:pPr marL="158750" lvl="0" indent="0" algn="r" rtl="1">
              <a:spcBef>
                <a:spcPts val="0"/>
              </a:spcBef>
              <a:spcAft>
                <a:spcPts val="0"/>
              </a:spcAft>
              <a:buClr>
                <a:srgbClr val="000000"/>
              </a:buClr>
              <a:buSzPts val="1200"/>
              <a:buFont typeface="Arial"/>
              <a:buNone/>
            </a:pPr>
            <a:r>
              <a:rPr lang="ar-SA" sz="1200" b="0" i="0" u="none" strike="noStrike" cap="none">
                <a:solidFill>
                  <a:srgbClr val="000000"/>
                </a:solidFill>
                <a:latin typeface="Arial"/>
                <a:ea typeface="Arial"/>
                <a:cs typeface="Arial"/>
                <a:sym typeface="Arial"/>
              </a:rPr>
              <a:t>هذا هو الوقت المناسب لعرض قواعد السلوك خلال الحصّة: اطلبوا من التلاميذ إغلاق نوافذ تطبيقات أخرى في الحاسوب، إبعاد الأمر المشتّتة للانتباه، الجلوس في غرفة هادئة، التزوّد بالماء، وبالأساس التركيز في الدرس. </a:t>
            </a:r>
            <a:endParaRPr/>
          </a:p>
          <a:p>
            <a:pPr marL="158750" lvl="0" indent="0" algn="r" rtl="1">
              <a:spcBef>
                <a:spcPts val="0"/>
              </a:spcBef>
              <a:spcAft>
                <a:spcPts val="0"/>
              </a:spcAft>
              <a:buClr>
                <a:schemeClr val="dk1"/>
              </a:buClr>
              <a:buSzPts val="1200"/>
              <a:buFont typeface="Calibri"/>
              <a:buNone/>
            </a:pPr>
            <a:endParaRPr/>
          </a:p>
        </p:txBody>
      </p:sp>
      <p:sp>
        <p:nvSpPr>
          <p:cNvPr id="207" name="Google Shape;20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4" name="Google Shape;21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solidFill>
                  <a:schemeClr val="dk1"/>
                </a:solidFill>
              </a:rPr>
              <a:t>مدّة الشريحة: 5 دقائق</a:t>
            </a:r>
            <a:endParaRPr b="1">
              <a:solidFill>
                <a:schemeClr val="dk1"/>
              </a:solidFill>
            </a:endParaRPr>
          </a:p>
          <a:p>
            <a:pPr marL="0" lvl="0" indent="0" algn="r" rtl="1">
              <a:spcBef>
                <a:spcPts val="0"/>
              </a:spcBef>
              <a:spcAft>
                <a:spcPts val="0"/>
              </a:spcAft>
              <a:buClr>
                <a:schemeClr val="dk1"/>
              </a:buClr>
              <a:buSzPts val="1200"/>
              <a:buFont typeface="Calibri"/>
              <a:buNone/>
            </a:pPr>
            <a:endParaRPr b="1">
              <a:solidFill>
                <a:schemeClr val="dk1"/>
              </a:solidFill>
            </a:endParaRPr>
          </a:p>
          <a:p>
            <a:pPr marL="0" lvl="0" indent="0" algn="r" rtl="1">
              <a:spcBef>
                <a:spcPts val="0"/>
              </a:spcBef>
              <a:spcAft>
                <a:spcPts val="0"/>
              </a:spcAft>
              <a:buClr>
                <a:srgbClr val="FF0000"/>
              </a:buClr>
              <a:buSzPts val="1200"/>
              <a:buFont typeface="Calibri"/>
              <a:buNone/>
            </a:pPr>
            <a:r>
              <a:rPr lang="ar-SA">
                <a:solidFill>
                  <a:srgbClr val="FF0000"/>
                </a:solidFill>
              </a:rPr>
              <a:t>إذا كانت حصّتكم من الساعة 12:00 فصاعدًا، أو أنكم ترون أنّه من المناسب إضافة نشاط للاسترخاء (غير مرتبط بالمادّة قيد الدراسة)، يمكنكم إضافته الآن. إذا لم ترغبوا في ذلك، احذفوا الشريحة. يمكنكم الاستعانة بمطوّر التعلم للتفكير في النشاط.</a:t>
            </a:r>
            <a:endParaRPr/>
          </a:p>
          <a:p>
            <a:pPr marL="0" lvl="0" indent="0" algn="r" rtl="1">
              <a:spcBef>
                <a:spcPts val="0"/>
              </a:spcBef>
              <a:spcAft>
                <a:spcPts val="0"/>
              </a:spcAft>
              <a:buClr>
                <a:schemeClr val="dk1"/>
              </a:buClr>
              <a:buSzPts val="1200"/>
              <a:buFont typeface="Calibri"/>
              <a:buNone/>
            </a:pPr>
            <a:endParaRPr>
              <a:solidFill>
                <a:srgbClr val="FF0000"/>
              </a:solidFill>
            </a:endParaRPr>
          </a:p>
          <a:p>
            <a:pPr marL="0" lvl="0" indent="0" algn="r" rtl="1">
              <a:spcBef>
                <a:spcPts val="0"/>
              </a:spcBef>
              <a:spcAft>
                <a:spcPts val="0"/>
              </a:spcAft>
              <a:buClr>
                <a:srgbClr val="FF0000"/>
              </a:buClr>
              <a:buSzPts val="1200"/>
              <a:buFont typeface="Calibri"/>
              <a:buNone/>
            </a:pPr>
            <a:r>
              <a:rPr lang="ar-SA">
                <a:solidFill>
                  <a:srgbClr val="FF0000"/>
                </a:solidFill>
              </a:rPr>
              <a:t>على سبيل المثال: </a:t>
            </a:r>
            <a:endParaRPr/>
          </a:p>
          <a:p>
            <a:pPr marL="0" lvl="0" indent="0" algn="r" rtl="1">
              <a:spcBef>
                <a:spcPts val="0"/>
              </a:spcBef>
              <a:spcAft>
                <a:spcPts val="0"/>
              </a:spcAft>
              <a:buClr>
                <a:srgbClr val="FF0000"/>
              </a:buClr>
              <a:buSzPts val="1200"/>
              <a:buFont typeface="Calibri"/>
              <a:buNone/>
            </a:pPr>
            <a:r>
              <a:rPr lang="ar-SA">
                <a:solidFill>
                  <a:srgbClr val="FF0000"/>
                </a:solidFill>
              </a:rPr>
              <a:t>فعّاليّة استرخاء</a:t>
            </a:r>
            <a:endParaRPr/>
          </a:p>
          <a:p>
            <a:pPr marL="0" lvl="0" indent="0" algn="r" rtl="1">
              <a:spcBef>
                <a:spcPts val="0"/>
              </a:spcBef>
              <a:spcAft>
                <a:spcPts val="0"/>
              </a:spcAft>
              <a:buClr>
                <a:srgbClr val="FF0000"/>
              </a:buClr>
              <a:buSzPts val="1200"/>
              <a:buFont typeface="Calibri"/>
              <a:buNone/>
            </a:pPr>
            <a:r>
              <a:rPr lang="ar-SA">
                <a:solidFill>
                  <a:srgbClr val="FF0000"/>
                </a:solidFill>
              </a:rPr>
              <a:t>فعّاليّة مضحكة</a:t>
            </a:r>
            <a:endParaRPr/>
          </a:p>
          <a:p>
            <a:pPr marL="0" lvl="0" indent="0" algn="r" rtl="1">
              <a:spcBef>
                <a:spcPts val="0"/>
              </a:spcBef>
              <a:spcAft>
                <a:spcPts val="0"/>
              </a:spcAft>
              <a:buClr>
                <a:srgbClr val="FF0000"/>
              </a:buClr>
              <a:buSzPts val="1200"/>
              <a:buFont typeface="Calibri"/>
              <a:buNone/>
            </a:pPr>
            <a:r>
              <a:rPr lang="ar-SA">
                <a:solidFill>
                  <a:srgbClr val="FF0000"/>
                </a:solidFill>
              </a:rPr>
              <a:t>فعّاليّة رياضيّة</a:t>
            </a:r>
            <a:endParaRPr>
              <a:solidFill>
                <a:srgbClr val="FF0000"/>
              </a:solidFill>
            </a:endParaRPr>
          </a:p>
        </p:txBody>
      </p:sp>
      <p:sp>
        <p:nvSpPr>
          <p:cNvPr id="215" name="Google Shape;21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 name="Google Shape;22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1" name="Google Shape;251;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100"/>
              <a:buFont typeface="Arial"/>
              <a:buNone/>
            </a:pPr>
            <a:r>
              <a:rPr lang="ar-SA" b="1"/>
              <a:t>مدّة الشريحة: حتّى 5 دقائق</a:t>
            </a:r>
            <a:endParaRPr b="1"/>
          </a:p>
          <a:p>
            <a:pPr marL="0" marR="0" lvl="0" indent="0" algn="r" rtl="1">
              <a:lnSpc>
                <a:spcPct val="100000"/>
              </a:lnSpc>
              <a:spcBef>
                <a:spcPts val="0"/>
              </a:spcBef>
              <a:spcAft>
                <a:spcPts val="0"/>
              </a:spcAft>
              <a:buClr>
                <a:srgbClr val="000000"/>
              </a:buClr>
              <a:buSzPts val="1100"/>
              <a:buFont typeface="Arial"/>
              <a:buNone/>
            </a:pPr>
            <a:endParaRPr/>
          </a:p>
          <a:p>
            <a:pPr marL="0" marR="0" lvl="0" indent="0" algn="r" rtl="1">
              <a:lnSpc>
                <a:spcPct val="100000"/>
              </a:lnSpc>
              <a:spcBef>
                <a:spcPts val="0"/>
              </a:spcBef>
              <a:spcAft>
                <a:spcPts val="0"/>
              </a:spcAft>
              <a:buClr>
                <a:srgbClr val="000000"/>
              </a:buClr>
              <a:buSzPts val="1100"/>
              <a:buFont typeface="Arial"/>
              <a:buNone/>
            </a:pPr>
            <a:r>
              <a:rPr lang="ar-SA"/>
              <a:t>إجمال وانتقال إلى التدرّب. ستتضمّن هذه الخطوة إجمالًا للمضمون الذي تمّ تعلّمه  والإجابة عن أسئلة مثل: ماذا فعلنا هنا اليوم؟ ماذا تعلّمنا؟ ننصح بدمج العناصر التجريبيّة الممتعة، مثل: لعبة ختاميّة، أحجيّة، نصيحة خاصّة للتعلّم لاحقًا وغير ذلك.</a:t>
            </a:r>
            <a:endParaRPr/>
          </a:p>
          <a:p>
            <a:pPr marL="0" lvl="0" indent="0" algn="r" rtl="1">
              <a:spcBef>
                <a:spcPts val="0"/>
              </a:spcBef>
              <a:spcAft>
                <a:spcPts val="0"/>
              </a:spcAft>
              <a:buClr>
                <a:schemeClr val="dk1"/>
              </a:buClr>
              <a:buSzPts val="1200"/>
              <a:buFont typeface="Calibri"/>
              <a:buNone/>
            </a:pPr>
            <a:endParaRPr/>
          </a:p>
          <a:p>
            <a:pPr marL="0" lvl="0" indent="0" algn="l" rtl="0">
              <a:spcBef>
                <a:spcPts val="0"/>
              </a:spcBef>
              <a:spcAft>
                <a:spcPts val="0"/>
              </a:spcAft>
              <a:buNone/>
            </a:pPr>
            <a:endParaRPr/>
          </a:p>
        </p:txBody>
      </p:sp>
      <p:sp>
        <p:nvSpPr>
          <p:cNvPr id="252" name="Google Shape;252;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Clr>
                <a:schemeClr val="dk1"/>
              </a:buClr>
              <a:buSzPts val="1200"/>
              <a:buFont typeface="Calibri"/>
              <a:buNone/>
            </a:pPr>
            <a:r>
              <a:rPr lang="ar-SA" b="1"/>
              <a:t>مدّة الشريحة: حتّى 15 دقيقة</a:t>
            </a:r>
            <a:endParaRPr/>
          </a:p>
          <a:p>
            <a:pPr marL="0" lvl="0" indent="0" algn="r" rtl="1">
              <a:spcBef>
                <a:spcPts val="0"/>
              </a:spcBef>
              <a:spcAft>
                <a:spcPts val="0"/>
              </a:spcAft>
              <a:buClr>
                <a:schemeClr val="dk1"/>
              </a:buClr>
              <a:buSzPts val="1200"/>
              <a:buFont typeface="Calibri"/>
              <a:buNone/>
            </a:pPr>
            <a:endParaRPr b="1"/>
          </a:p>
          <a:p>
            <a:pPr marL="0" lvl="0" indent="0" algn="r" rtl="1">
              <a:spcBef>
                <a:spcPts val="0"/>
              </a:spcBef>
              <a:spcAft>
                <a:spcPts val="0"/>
              </a:spcAft>
              <a:buClr>
                <a:schemeClr val="dk1"/>
              </a:buClr>
              <a:buSzPts val="1200"/>
              <a:buFont typeface="Calibri"/>
              <a:buNone/>
            </a:pPr>
            <a:r>
              <a:rPr lang="ar-SA" b="0"/>
              <a:t>في هذه المرحلة اشرحوا للتلاميذ التدرّب وودّعوهم. مع خروج التلاميذ للتدرّب النهائيّ، ستنتهي مرحلة تصويركم كمعلمين ومعلّمات.</a:t>
            </a:r>
            <a:endParaRPr/>
          </a:p>
          <a:p>
            <a:pPr marL="0" lvl="0" indent="0" algn="r" rtl="1">
              <a:spcBef>
                <a:spcPts val="0"/>
              </a:spcBef>
              <a:spcAft>
                <a:spcPts val="0"/>
              </a:spcAft>
              <a:buClr>
                <a:schemeClr val="dk1"/>
              </a:buClr>
              <a:buSzPts val="1200"/>
              <a:buFont typeface="Calibri"/>
              <a:buNone/>
            </a:pPr>
            <a:endParaRPr b="0"/>
          </a:p>
          <a:p>
            <a:pPr marL="0" lvl="0" indent="0" algn="r" rtl="1">
              <a:spcBef>
                <a:spcPts val="0"/>
              </a:spcBef>
              <a:spcAft>
                <a:spcPts val="0"/>
              </a:spcAft>
              <a:buClr>
                <a:schemeClr val="dk1"/>
              </a:buClr>
              <a:buSzPts val="1200"/>
              <a:buFont typeface="Calibri"/>
              <a:buNone/>
            </a:pPr>
            <a:r>
              <a:rPr lang="ar-SA" b="1"/>
              <a:t>نقاط لتسليط الضوء عليها:</a:t>
            </a:r>
            <a:endParaRPr/>
          </a:p>
          <a:p>
            <a:pPr marL="0" lvl="0" indent="0" algn="r" rtl="1">
              <a:spcBef>
                <a:spcPts val="0"/>
              </a:spcBef>
              <a:spcAft>
                <a:spcPts val="0"/>
              </a:spcAft>
              <a:buClr>
                <a:schemeClr val="dk1"/>
              </a:buClr>
              <a:buSzPts val="1200"/>
              <a:buFont typeface="Calibri"/>
              <a:buNone/>
            </a:pPr>
            <a:r>
              <a:rPr lang="ar-SA" b="0"/>
              <a:t>* يمكن تنفيذ التدرّب في المنزل باستخدام مجموعة منوّعة من الموارد المتاحة في المنزل، مثل: أدوات الكتابة أو الحاسوب اللوحيّ أو الشخصيّ. يمكن استخدام بيئتي آفاق وكوتار الكتب التعليميّة (فقط كم خلال حاسوب محمول، وذلك لأنّ آفاق وكوتار الكتب التعليميّة لا يعملان بشكل جيد على الحاسوب اللوحيّ/ الهاتف المحمول).</a:t>
            </a:r>
            <a:endParaRPr/>
          </a:p>
          <a:p>
            <a:pPr marL="0" lvl="0" indent="0" algn="r" rtl="1">
              <a:spcBef>
                <a:spcPts val="0"/>
              </a:spcBef>
              <a:spcAft>
                <a:spcPts val="0"/>
              </a:spcAft>
              <a:buClr>
                <a:schemeClr val="dk1"/>
              </a:buClr>
              <a:buSzPts val="1200"/>
              <a:buFont typeface="Calibri"/>
              <a:buNone/>
            </a:pPr>
            <a:r>
              <a:rPr lang="ar-SA" b="0"/>
              <a:t>* تأكد من إعطاء تلاميذكم تعليمات دقيقة للتدرّب على صعيد المضامين وعلى صعيد الفنّيّ، بالإضافة إلى الأوقات الدقيقة للتدرّب.</a:t>
            </a:r>
            <a:endParaRPr/>
          </a:p>
          <a:p>
            <a:pPr marL="0" lvl="0" indent="0" algn="r" rtl="1">
              <a:spcBef>
                <a:spcPts val="0"/>
              </a:spcBef>
              <a:spcAft>
                <a:spcPts val="0"/>
              </a:spcAft>
              <a:buClr>
                <a:schemeClr val="dk1"/>
              </a:buClr>
              <a:buSzPts val="1200"/>
              <a:buFont typeface="Calibri"/>
              <a:buNone/>
            </a:pPr>
            <a:r>
              <a:rPr lang="ar-SA" b="0"/>
              <a:t>* بالإمكان تضمين العرض التقديميّ صور شاشة  والشرح شفويًّا ما هو المطلوب منهم تنفيذه.</a:t>
            </a:r>
            <a:endParaRPr/>
          </a:p>
          <a:p>
            <a:pPr marL="0" lvl="0" indent="0" algn="r" rtl="1">
              <a:spcBef>
                <a:spcPts val="0"/>
              </a:spcBef>
              <a:spcAft>
                <a:spcPts val="0"/>
              </a:spcAft>
              <a:buClr>
                <a:schemeClr val="dk1"/>
              </a:buClr>
              <a:buSzPts val="1200"/>
              <a:buFont typeface="Calibri"/>
              <a:buNone/>
            </a:pPr>
            <a:endParaRPr b="1"/>
          </a:p>
        </p:txBody>
      </p:sp>
      <p:sp>
        <p:nvSpPr>
          <p:cNvPr id="265" name="Google Shape;26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ar-S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4" name="Google Shape;274;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כותרת ראשית">
  <p:cSld name="כותרת ראשית">
    <p:spTree>
      <p:nvGrpSpPr>
        <p:cNvPr id="1" name="Shape 13"/>
        <p:cNvGrpSpPr/>
        <p:nvPr/>
      </p:nvGrpSpPr>
      <p:grpSpPr>
        <a:xfrm>
          <a:off x="0" y="0"/>
          <a:ext cx="0" cy="0"/>
          <a:chOff x="0" y="0"/>
          <a:chExt cx="0" cy="0"/>
        </a:xfrm>
      </p:grpSpPr>
      <p:pic>
        <p:nvPicPr>
          <p:cNvPr id="14" name="Google Shape;14;p27"/>
          <p:cNvPicPr preferRelativeResize="0"/>
          <p:nvPr/>
        </p:nvPicPr>
        <p:blipFill rotWithShape="1">
          <a:blip r:embed="rId2">
            <a:alphaModFix amt="54000"/>
          </a:blip>
          <a:srcRect/>
          <a:stretch/>
        </p:blipFill>
        <p:spPr>
          <a:xfrm>
            <a:off x="-7354566" y="2026507"/>
            <a:ext cx="5045676" cy="5028913"/>
          </a:xfrm>
          <a:prstGeom prst="rect">
            <a:avLst/>
          </a:prstGeom>
          <a:noFill/>
          <a:ln>
            <a:noFill/>
          </a:ln>
        </p:spPr>
      </p:pic>
      <p:pic>
        <p:nvPicPr>
          <p:cNvPr id="15" name="Google Shape;15;p27"/>
          <p:cNvPicPr preferRelativeResize="0"/>
          <p:nvPr/>
        </p:nvPicPr>
        <p:blipFill rotWithShape="1">
          <a:blip r:embed="rId2">
            <a:alphaModFix amt="54000"/>
          </a:blip>
          <a:srcRect/>
          <a:stretch/>
        </p:blipFill>
        <p:spPr>
          <a:xfrm>
            <a:off x="12947248" y="-3969273"/>
            <a:ext cx="5045676" cy="5028913"/>
          </a:xfrm>
          <a:prstGeom prst="rect">
            <a:avLst/>
          </a:prstGeom>
          <a:noFill/>
          <a:ln>
            <a:noFill/>
          </a:ln>
        </p:spPr>
      </p:pic>
      <p:pic>
        <p:nvPicPr>
          <p:cNvPr id="16" name="Google Shape;16;p27"/>
          <p:cNvPicPr preferRelativeResize="0"/>
          <p:nvPr/>
        </p:nvPicPr>
        <p:blipFill rotWithShape="1">
          <a:blip r:embed="rId3">
            <a:alphaModFix/>
          </a:blip>
          <a:srcRect/>
          <a:stretch/>
        </p:blipFill>
        <p:spPr>
          <a:xfrm>
            <a:off x="0" y="-12700"/>
            <a:ext cx="12192000" cy="6858000"/>
          </a:xfrm>
          <a:prstGeom prst="rect">
            <a:avLst/>
          </a:prstGeom>
          <a:noFill/>
          <a:ln>
            <a:noFill/>
          </a:ln>
        </p:spPr>
      </p:pic>
      <p:sp>
        <p:nvSpPr>
          <p:cNvPr id="17" name="Google Shape;17;p27"/>
          <p:cNvSpPr/>
          <p:nvPr/>
        </p:nvSpPr>
        <p:spPr>
          <a:xfrm>
            <a:off x="2090531" y="2902421"/>
            <a:ext cx="8636822" cy="121794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8" name="Google Shape;18;p27"/>
          <p:cNvSpPr/>
          <p:nvPr/>
        </p:nvSpPr>
        <p:spPr>
          <a:xfrm>
            <a:off x="5098472" y="1831503"/>
            <a:ext cx="5884533" cy="107091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19" name="Google Shape;19;p27"/>
          <p:cNvCxnSpPr/>
          <p:nvPr/>
        </p:nvCxnSpPr>
        <p:spPr>
          <a:xfrm>
            <a:off x="7156173" y="1639956"/>
            <a:ext cx="4005469" cy="0"/>
          </a:xfrm>
          <a:prstGeom prst="straightConnector1">
            <a:avLst/>
          </a:prstGeom>
          <a:noFill/>
          <a:ln w="38100" cap="flat" cmpd="sng">
            <a:solidFill>
              <a:srgbClr val="FFC000"/>
            </a:solidFill>
            <a:prstDash val="solid"/>
            <a:miter lim="800000"/>
            <a:headEnd type="none" w="sm" len="sm"/>
            <a:tailEnd type="none" w="sm" len="sm"/>
          </a:ln>
        </p:spPr>
      </p:cxnSp>
      <p:sp>
        <p:nvSpPr>
          <p:cNvPr id="20" name="Google Shape;20;p27"/>
          <p:cNvSpPr/>
          <p:nvPr/>
        </p:nvSpPr>
        <p:spPr>
          <a:xfrm rot="-5400000">
            <a:off x="10880058" y="2083803"/>
            <a:ext cx="205896" cy="20589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21" name="Google Shape;21;p27"/>
          <p:cNvCxnSpPr/>
          <p:nvPr/>
        </p:nvCxnSpPr>
        <p:spPr>
          <a:xfrm>
            <a:off x="2090531" y="4989650"/>
            <a:ext cx="5065642" cy="0"/>
          </a:xfrm>
          <a:prstGeom prst="straightConnector1">
            <a:avLst/>
          </a:prstGeom>
          <a:noFill/>
          <a:ln w="38100" cap="flat" cmpd="sng">
            <a:solidFill>
              <a:srgbClr val="FFC000"/>
            </a:solidFill>
            <a:prstDash val="solid"/>
            <a:miter lim="800000"/>
            <a:headEnd type="none" w="sm" len="sm"/>
            <a:tailEnd type="none" w="sm" len="sm"/>
          </a:ln>
        </p:spPr>
      </p:cxnSp>
      <p:sp>
        <p:nvSpPr>
          <p:cNvPr id="22" name="Google Shape;22;p27"/>
          <p:cNvSpPr txBox="1">
            <a:spLocks noGrp="1"/>
          </p:cNvSpPr>
          <p:nvPr>
            <p:ph type="body" idx="1"/>
          </p:nvPr>
        </p:nvSpPr>
        <p:spPr>
          <a:xfrm>
            <a:off x="2565199" y="3025258"/>
            <a:ext cx="7816850" cy="106746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800"/>
              </a:spcBef>
              <a:spcAft>
                <a:spcPts val="0"/>
              </a:spcAft>
              <a:buSzPts val="6000"/>
              <a:buNone/>
              <a:defRPr sz="6000">
                <a:solidFill>
                  <a:schemeClr val="lt1"/>
                </a:solidFill>
                <a:latin typeface="Calibri"/>
                <a:ea typeface="Calibri"/>
                <a:cs typeface="Calibri"/>
                <a:sym typeface="Calibri"/>
              </a:defRPr>
            </a:lvl1pPr>
            <a:lvl2pPr marL="914400" lvl="1" indent="-342900" algn="r" rtl="1">
              <a:lnSpc>
                <a:spcPct val="90000"/>
              </a:lnSpc>
              <a:spcBef>
                <a:spcPts val="800"/>
              </a:spcBef>
              <a:spcAft>
                <a:spcPts val="0"/>
              </a:spcAft>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23" name="Google Shape;23;p27"/>
          <p:cNvGrpSpPr/>
          <p:nvPr/>
        </p:nvGrpSpPr>
        <p:grpSpPr>
          <a:xfrm>
            <a:off x="-110840" y="110839"/>
            <a:ext cx="1530097" cy="1525930"/>
            <a:chOff x="8374611" y="4283110"/>
            <a:chExt cx="2300578" cy="2294314"/>
          </a:xfrm>
        </p:grpSpPr>
        <p:pic>
          <p:nvPicPr>
            <p:cNvPr id="24" name="Google Shape;24;p27"/>
            <p:cNvPicPr preferRelativeResize="0"/>
            <p:nvPr/>
          </p:nvPicPr>
          <p:blipFill rotWithShape="1">
            <a:blip r:embed="rId4">
              <a:alphaModFix/>
            </a:blip>
            <a:srcRect l="62938"/>
            <a:stretch/>
          </p:blipFill>
          <p:spPr>
            <a:xfrm>
              <a:off x="8873684" y="4283110"/>
              <a:ext cx="1227785" cy="1519621"/>
            </a:xfrm>
            <a:prstGeom prst="rect">
              <a:avLst/>
            </a:prstGeom>
            <a:noFill/>
            <a:ln>
              <a:noFill/>
            </a:ln>
          </p:spPr>
        </p:pic>
        <p:sp>
          <p:nvSpPr>
            <p:cNvPr id="25" name="Google Shape;25;p27"/>
            <p:cNvSpPr/>
            <p:nvPr/>
          </p:nvSpPr>
          <p:spPr>
            <a:xfrm>
              <a:off x="8374611" y="5883287"/>
              <a:ext cx="2300578" cy="6941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1200" b="0" i="0" u="none" strike="noStrike" cap="none">
                  <a:solidFill>
                    <a:schemeClr val="lt1"/>
                  </a:solidFill>
                  <a:latin typeface="Arial"/>
                  <a:ea typeface="Arial"/>
                  <a:cs typeface="Arial"/>
                  <a:sym typeface="Arial"/>
                </a:rPr>
                <a:t>מדינת ישראל</a:t>
              </a:r>
              <a:endParaRPr/>
            </a:p>
            <a:p>
              <a:pPr marL="0" marR="0" lvl="0" indent="0" algn="ctr" rtl="0">
                <a:spcBef>
                  <a:spcPts val="0"/>
                </a:spcBef>
                <a:spcAft>
                  <a:spcPts val="0"/>
                </a:spcAft>
                <a:buNone/>
              </a:pPr>
              <a:r>
                <a:rPr lang="ar-SA" sz="1200" b="0" i="0" u="none" strike="noStrike" cap="none">
                  <a:solidFill>
                    <a:schemeClr val="lt1"/>
                  </a:solidFill>
                  <a:latin typeface="Arial"/>
                  <a:ea typeface="Arial"/>
                  <a:cs typeface="Arial"/>
                  <a:sym typeface="Arial"/>
                </a:rPr>
                <a:t>משרד החינוך</a:t>
              </a:r>
              <a:endParaRPr/>
            </a:p>
          </p:txBody>
        </p:sp>
      </p:grpSp>
      <p:pic>
        <p:nvPicPr>
          <p:cNvPr id="26" name="Google Shape;26;p27"/>
          <p:cNvPicPr preferRelativeResize="0"/>
          <p:nvPr/>
        </p:nvPicPr>
        <p:blipFill rotWithShape="1">
          <a:blip r:embed="rId5">
            <a:alphaModFix/>
          </a:blip>
          <a:srcRect/>
          <a:stretch/>
        </p:blipFill>
        <p:spPr>
          <a:xfrm>
            <a:off x="3332187" y="886221"/>
            <a:ext cx="9150178" cy="2791691"/>
          </a:xfrm>
          <a:prstGeom prst="rect">
            <a:avLst/>
          </a:prstGeom>
          <a:noFill/>
          <a:ln>
            <a:noFill/>
          </a:ln>
        </p:spPr>
      </p:pic>
      <p:sp>
        <p:nvSpPr>
          <p:cNvPr id="27" name="Google Shape;27;p27"/>
          <p:cNvSpPr txBox="1">
            <a:spLocks noGrp="1"/>
          </p:cNvSpPr>
          <p:nvPr>
            <p:ph type="body" idx="2"/>
          </p:nvPr>
        </p:nvSpPr>
        <p:spPr>
          <a:xfrm>
            <a:off x="2030833" y="4419771"/>
            <a:ext cx="6411268" cy="649357"/>
          </a:xfrm>
          <a:prstGeom prst="rect">
            <a:avLst/>
          </a:prstGeom>
          <a:noFill/>
          <a:ln>
            <a:noFill/>
          </a:ln>
        </p:spPr>
        <p:txBody>
          <a:bodyPr spcFirstLastPara="1" wrap="square" lIns="91425" tIns="45700" rIns="91425" bIns="45700" anchor="t" anchorCtr="0">
            <a:normAutofit/>
          </a:bodyPr>
          <a:lstStyle>
            <a:lvl1pPr marL="457200" lvl="0" indent="-228600" algn="l" rtl="1">
              <a:lnSpc>
                <a:spcPct val="90000"/>
              </a:lnSpc>
              <a:spcBef>
                <a:spcPts val="800"/>
              </a:spcBef>
              <a:spcAft>
                <a:spcPts val="0"/>
              </a:spcAft>
              <a:buSzPts val="3200"/>
              <a:buNone/>
              <a:defRPr sz="3200" b="0" i="0">
                <a:solidFill>
                  <a:schemeClr val="lt1"/>
                </a:solidFill>
                <a:latin typeface="Calibri"/>
                <a:ea typeface="Calibri"/>
                <a:cs typeface="Calibri"/>
                <a:sym typeface="Calibri"/>
              </a:defRPr>
            </a:lvl1pPr>
            <a:lvl2pPr marL="914400" lvl="1" indent="-342900" algn="r" rtl="1">
              <a:lnSpc>
                <a:spcPct val="90000"/>
              </a:lnSpc>
              <a:spcBef>
                <a:spcPts val="800"/>
              </a:spcBef>
              <a:spcAft>
                <a:spcPts val="0"/>
              </a:spcAft>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7"/>
          <p:cNvSpPr txBox="1">
            <a:spLocks noGrp="1"/>
          </p:cNvSpPr>
          <p:nvPr>
            <p:ph type="body" idx="3"/>
          </p:nvPr>
        </p:nvSpPr>
        <p:spPr>
          <a:xfrm>
            <a:off x="2030833" y="5191285"/>
            <a:ext cx="5099050" cy="560533"/>
          </a:xfrm>
          <a:prstGeom prst="rect">
            <a:avLst/>
          </a:prstGeom>
          <a:noFill/>
          <a:ln>
            <a:noFill/>
          </a:ln>
        </p:spPr>
        <p:txBody>
          <a:bodyPr spcFirstLastPara="1" wrap="square" lIns="91425" tIns="45700" rIns="91425" bIns="45700" anchor="t" anchorCtr="0">
            <a:normAutofit/>
          </a:bodyPr>
          <a:lstStyle>
            <a:lvl1pPr marL="457200" lvl="0" indent="-228600" algn="l" rtl="1">
              <a:lnSpc>
                <a:spcPct val="90000"/>
              </a:lnSpc>
              <a:spcBef>
                <a:spcPts val="800"/>
              </a:spcBef>
              <a:spcAft>
                <a:spcPts val="0"/>
              </a:spcAft>
              <a:buSzPts val="2800"/>
              <a:buNone/>
              <a:defRPr>
                <a:solidFill>
                  <a:schemeClr val="lt1"/>
                </a:solidFill>
                <a:latin typeface="Calibri"/>
                <a:ea typeface="Calibri"/>
                <a:cs typeface="Calibri"/>
                <a:sym typeface="Calibri"/>
              </a:defRPr>
            </a:lvl1pPr>
            <a:lvl2pPr marL="914400" lvl="1" indent="-228600" algn="r" rtl="1">
              <a:lnSpc>
                <a:spcPct val="90000"/>
              </a:lnSpc>
              <a:spcBef>
                <a:spcPts val="800"/>
              </a:spcBef>
              <a:spcAft>
                <a:spcPts val="0"/>
              </a:spcAft>
              <a:buSzPts val="2400"/>
              <a:buNone/>
              <a:defRPr/>
            </a:lvl2pPr>
            <a:lvl3pPr marL="1371600" lvl="2" indent="-228600" algn="r" rtl="1">
              <a:lnSpc>
                <a:spcPct val="90000"/>
              </a:lnSpc>
              <a:spcBef>
                <a:spcPts val="500"/>
              </a:spcBef>
              <a:spcAft>
                <a:spcPts val="0"/>
              </a:spcAft>
              <a:buClr>
                <a:schemeClr val="dk1"/>
              </a:buClr>
              <a:buSzPts val="2000"/>
              <a:buNone/>
              <a:defRPr/>
            </a:lvl3pPr>
            <a:lvl4pPr marL="1828800" lvl="3" indent="-228600" algn="r" rtl="1">
              <a:lnSpc>
                <a:spcPct val="90000"/>
              </a:lnSpc>
              <a:spcBef>
                <a:spcPts val="500"/>
              </a:spcBef>
              <a:spcAft>
                <a:spcPts val="0"/>
              </a:spcAft>
              <a:buClr>
                <a:schemeClr val="dk1"/>
              </a:buClr>
              <a:buSzPts val="1800"/>
              <a:buNone/>
              <a:defRPr/>
            </a:lvl4pPr>
            <a:lvl5pPr marL="2286000" lvl="4" indent="-228600" algn="r" rtl="1">
              <a:lnSpc>
                <a:spcPct val="90000"/>
              </a:lnSpc>
              <a:spcBef>
                <a:spcPts val="5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השיעור הבא יתחיל">
  <p:cSld name="2_השיעור הבא יתחיל">
    <p:spTree>
      <p:nvGrpSpPr>
        <p:cNvPr id="1" name="Shape 106"/>
        <p:cNvGrpSpPr/>
        <p:nvPr/>
      </p:nvGrpSpPr>
      <p:grpSpPr>
        <a:xfrm>
          <a:off x="0" y="0"/>
          <a:ext cx="0" cy="0"/>
          <a:chOff x="0" y="0"/>
          <a:chExt cx="0" cy="0"/>
        </a:xfrm>
      </p:grpSpPr>
      <p:pic>
        <p:nvPicPr>
          <p:cNvPr id="107" name="Google Shape;107;p37"/>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08" name="Google Shape;108;p37"/>
          <p:cNvSpPr/>
          <p:nvPr/>
        </p:nvSpPr>
        <p:spPr>
          <a:xfrm>
            <a:off x="3337577" y="646574"/>
            <a:ext cx="5473303" cy="5473303"/>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09" name="Google Shape;109;p37"/>
          <p:cNvSpPr/>
          <p:nvPr/>
        </p:nvSpPr>
        <p:spPr>
          <a:xfrm>
            <a:off x="2953941" y="3446401"/>
            <a:ext cx="6284118" cy="1239882"/>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10" name="Google Shape;110;p37"/>
          <p:cNvGrpSpPr/>
          <p:nvPr/>
        </p:nvGrpSpPr>
        <p:grpSpPr>
          <a:xfrm>
            <a:off x="9287641" y="5672000"/>
            <a:ext cx="3913243" cy="506326"/>
            <a:chOff x="358720" y="285496"/>
            <a:chExt cx="3913243" cy="506326"/>
          </a:xfrm>
        </p:grpSpPr>
        <p:cxnSp>
          <p:nvCxnSpPr>
            <p:cNvPr id="111" name="Google Shape;111;p37"/>
            <p:cNvCxnSpPr/>
            <p:nvPr/>
          </p:nvCxnSpPr>
          <p:spPr>
            <a:xfrm>
              <a:off x="865046" y="532257"/>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112" name="Google Shape;112;p37"/>
            <p:cNvSpPr/>
            <p:nvPr/>
          </p:nvSpPr>
          <p:spPr>
            <a:xfrm rot="-5400000">
              <a:off x="358720" y="285496"/>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37"/>
            <p:cNvSpPr/>
            <p:nvPr/>
          </p:nvSpPr>
          <p:spPr>
            <a:xfrm>
              <a:off x="781297" y="454909"/>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sp>
        <p:nvSpPr>
          <p:cNvPr id="114" name="Google Shape;114;p37"/>
          <p:cNvSpPr txBox="1">
            <a:spLocks noGrp="1"/>
          </p:cNvSpPr>
          <p:nvPr>
            <p:ph type="body" idx="1"/>
          </p:nvPr>
        </p:nvSpPr>
        <p:spPr>
          <a:xfrm>
            <a:off x="3819674" y="1524214"/>
            <a:ext cx="4552652" cy="2202291"/>
          </a:xfrm>
          <a:prstGeom prst="rect">
            <a:avLst/>
          </a:prstGeom>
          <a:noFill/>
          <a:ln>
            <a:noFill/>
          </a:ln>
        </p:spPr>
        <p:txBody>
          <a:bodyPr spcFirstLastPara="1" wrap="square" lIns="91425" tIns="45700" rIns="91425" bIns="45700" anchor="t" anchorCtr="0">
            <a:normAutofit/>
          </a:bodyPr>
          <a:lstStyle>
            <a:lvl1pPr marL="457200" lvl="0" indent="-228600" algn="ctr" rtl="1">
              <a:lnSpc>
                <a:spcPct val="67666"/>
              </a:lnSpc>
              <a:spcBef>
                <a:spcPts val="1000"/>
              </a:spcBef>
              <a:spcAft>
                <a:spcPts val="0"/>
              </a:spcAft>
              <a:buSzPts val="6000"/>
              <a:buNone/>
              <a:defRPr sz="6000">
                <a:solidFill>
                  <a:schemeClr val="lt1"/>
                </a:solidFill>
                <a:latin typeface="Calibri"/>
                <a:ea typeface="Calibri"/>
                <a:cs typeface="Calibri"/>
                <a:sym typeface="Calibri"/>
              </a:defRPr>
            </a:lvl1pPr>
            <a:lvl2pPr marL="914400" lvl="1" indent="-228600" algn="r" rtl="1">
              <a:lnSpc>
                <a:spcPct val="169166"/>
              </a:lnSpc>
              <a:spcBef>
                <a:spcPts val="500"/>
              </a:spcBef>
              <a:spcAft>
                <a:spcPts val="0"/>
              </a:spcAft>
              <a:buSzPts val="2400"/>
              <a:buNone/>
              <a:defRPr/>
            </a:lvl2pPr>
            <a:lvl3pPr marL="1371600" lvl="2" indent="-228600" algn="r" rtl="1">
              <a:lnSpc>
                <a:spcPct val="203000"/>
              </a:lnSpc>
              <a:spcBef>
                <a:spcPts val="500"/>
              </a:spcBef>
              <a:spcAft>
                <a:spcPts val="0"/>
              </a:spcAft>
              <a:buSzPts val="2000"/>
              <a:buNone/>
              <a:defRPr/>
            </a:lvl3pPr>
            <a:lvl4pPr marL="1828800" lvl="3" indent="-228600" algn="r" rtl="1">
              <a:lnSpc>
                <a:spcPct val="225555"/>
              </a:lnSpc>
              <a:spcBef>
                <a:spcPts val="500"/>
              </a:spcBef>
              <a:spcAft>
                <a:spcPts val="0"/>
              </a:spcAft>
              <a:buSzPts val="1800"/>
              <a:buNone/>
              <a:defRPr/>
            </a:lvl4pPr>
            <a:lvl5pPr marL="2286000" lvl="4" indent="-228600" algn="r" rtl="1">
              <a:lnSpc>
                <a:spcPct val="225555"/>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15" name="Google Shape;115;p37"/>
          <p:cNvCxnSpPr/>
          <p:nvPr/>
        </p:nvCxnSpPr>
        <p:spPr>
          <a:xfrm>
            <a:off x="2377053" y="6178326"/>
            <a:ext cx="1385887" cy="0"/>
          </a:xfrm>
          <a:prstGeom prst="straightConnector1">
            <a:avLst/>
          </a:prstGeom>
          <a:noFill/>
          <a:ln w="38100" cap="flat" cmpd="sng">
            <a:solidFill>
              <a:srgbClr val="FFC000"/>
            </a:solidFill>
            <a:prstDash val="solid"/>
            <a:miter lim="800000"/>
            <a:headEnd type="none" w="sm" len="sm"/>
            <a:tailEnd type="none" w="sm" len="sm"/>
          </a:ln>
        </p:spPr>
      </p:cxnSp>
      <p:grpSp>
        <p:nvGrpSpPr>
          <p:cNvPr id="116" name="Google Shape;116;p37"/>
          <p:cNvGrpSpPr/>
          <p:nvPr/>
        </p:nvGrpSpPr>
        <p:grpSpPr>
          <a:xfrm rot="10800000">
            <a:off x="11482153" y="140248"/>
            <a:ext cx="602703" cy="577326"/>
            <a:chOff x="781297" y="5586292"/>
            <a:chExt cx="602703" cy="577326"/>
          </a:xfrm>
        </p:grpSpPr>
        <p:sp>
          <p:nvSpPr>
            <p:cNvPr id="117" name="Google Shape;117;p37"/>
            <p:cNvSpPr/>
            <p:nvPr/>
          </p:nvSpPr>
          <p:spPr>
            <a:xfrm rot="-5400000">
              <a:off x="781297" y="5657292"/>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18" name="Google Shape;118;p37"/>
            <p:cNvSpPr/>
            <p:nvPr/>
          </p:nvSpPr>
          <p:spPr>
            <a:xfrm>
              <a:off x="1216502" y="558629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cxnSp>
        <p:nvCxnSpPr>
          <p:cNvPr id="119" name="Google Shape;119;p37"/>
          <p:cNvCxnSpPr/>
          <p:nvPr/>
        </p:nvCxnSpPr>
        <p:spPr>
          <a:xfrm>
            <a:off x="-678730" y="6456415"/>
            <a:ext cx="3455367" cy="0"/>
          </a:xfrm>
          <a:prstGeom prst="straightConnector1">
            <a:avLst/>
          </a:prstGeom>
          <a:noFill/>
          <a:ln w="38100" cap="flat" cmpd="sng">
            <a:solidFill>
              <a:srgbClr val="FFC000"/>
            </a:solidFill>
            <a:prstDash val="solid"/>
            <a:miter lim="800000"/>
            <a:headEnd type="none" w="sm" len="sm"/>
            <a:tailEnd type="none" w="sm" len="sm"/>
          </a:ln>
        </p:spPr>
      </p:cxnSp>
      <p:sp>
        <p:nvSpPr>
          <p:cNvPr id="120" name="Google Shape;120;p37"/>
          <p:cNvSpPr txBox="1">
            <a:spLocks noGrp="1"/>
          </p:cNvSpPr>
          <p:nvPr>
            <p:ph type="body" idx="2"/>
          </p:nvPr>
        </p:nvSpPr>
        <p:spPr>
          <a:xfrm>
            <a:off x="3764756" y="3704674"/>
            <a:ext cx="4662487" cy="819517"/>
          </a:xfrm>
          <a:prstGeom prst="rect">
            <a:avLst/>
          </a:prstGeom>
          <a:noFill/>
          <a:ln>
            <a:noFill/>
          </a:ln>
        </p:spPr>
        <p:txBody>
          <a:bodyPr spcFirstLastPara="1" wrap="square" lIns="91425" tIns="45700" rIns="91425" bIns="45700" anchor="b" anchorCtr="0">
            <a:noAutofit/>
          </a:bodyPr>
          <a:lstStyle>
            <a:lvl1pPr marL="457200" lvl="0" indent="-228600" algn="ctr" rtl="1">
              <a:lnSpc>
                <a:spcPct val="75185"/>
              </a:lnSpc>
              <a:spcBef>
                <a:spcPts val="1000"/>
              </a:spcBef>
              <a:spcAft>
                <a:spcPts val="0"/>
              </a:spcAft>
              <a:buSzPts val="5400"/>
              <a:buNone/>
              <a:defRPr sz="5400">
                <a:solidFill>
                  <a:schemeClr val="lt1"/>
                </a:solidFill>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121" name="Google Shape;121;p37"/>
          <p:cNvGrpSpPr/>
          <p:nvPr/>
        </p:nvGrpSpPr>
        <p:grpSpPr>
          <a:xfrm>
            <a:off x="-110840" y="110839"/>
            <a:ext cx="1530097" cy="1525930"/>
            <a:chOff x="8374611" y="4283110"/>
            <a:chExt cx="2300578" cy="2294314"/>
          </a:xfrm>
        </p:grpSpPr>
        <p:pic>
          <p:nvPicPr>
            <p:cNvPr id="122" name="Google Shape;122;p37"/>
            <p:cNvPicPr preferRelativeResize="0"/>
            <p:nvPr/>
          </p:nvPicPr>
          <p:blipFill rotWithShape="1">
            <a:blip r:embed="rId3">
              <a:alphaModFix/>
            </a:blip>
            <a:srcRect l="62938"/>
            <a:stretch/>
          </p:blipFill>
          <p:spPr>
            <a:xfrm>
              <a:off x="8873684" y="4283110"/>
              <a:ext cx="1227785" cy="1519621"/>
            </a:xfrm>
            <a:prstGeom prst="rect">
              <a:avLst/>
            </a:prstGeom>
            <a:noFill/>
            <a:ln>
              <a:noFill/>
            </a:ln>
          </p:spPr>
        </p:pic>
        <p:sp>
          <p:nvSpPr>
            <p:cNvPr id="123" name="Google Shape;123;p37"/>
            <p:cNvSpPr/>
            <p:nvPr/>
          </p:nvSpPr>
          <p:spPr>
            <a:xfrm>
              <a:off x="8374611" y="5883287"/>
              <a:ext cx="2300578" cy="6941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1200">
                  <a:solidFill>
                    <a:schemeClr val="lt1"/>
                  </a:solidFill>
                  <a:latin typeface="Arial"/>
                  <a:ea typeface="Arial"/>
                  <a:cs typeface="Arial"/>
                  <a:sym typeface="Arial"/>
                </a:rPr>
                <a:t>מדינת ישראל</a:t>
              </a:r>
              <a:endParaRPr/>
            </a:p>
            <a:p>
              <a:pPr marL="0" marR="0" lvl="0" indent="0" algn="ctr" rtl="0">
                <a:spcBef>
                  <a:spcPts val="0"/>
                </a:spcBef>
                <a:spcAft>
                  <a:spcPts val="0"/>
                </a:spcAft>
                <a:buNone/>
              </a:pPr>
              <a:r>
                <a:rPr lang="ar-SA" sz="1200">
                  <a:solidFill>
                    <a:schemeClr val="lt1"/>
                  </a:solidFill>
                  <a:latin typeface="Arial"/>
                  <a:ea typeface="Arial"/>
                  <a:cs typeface="Arial"/>
                  <a:sym typeface="Arial"/>
                </a:rPr>
                <a:t>משרד החינוך</a:t>
              </a: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כותרת ראשית">
  <p:cSld name="כותרת ראשית">
    <p:spTree>
      <p:nvGrpSpPr>
        <p:cNvPr id="1" name="Shape 124"/>
        <p:cNvGrpSpPr/>
        <p:nvPr/>
      </p:nvGrpSpPr>
      <p:grpSpPr>
        <a:xfrm>
          <a:off x="0" y="0"/>
          <a:ext cx="0" cy="0"/>
          <a:chOff x="0" y="0"/>
          <a:chExt cx="0" cy="0"/>
        </a:xfrm>
      </p:grpSpPr>
      <p:pic>
        <p:nvPicPr>
          <p:cNvPr id="125" name="Google Shape;125;p38"/>
          <p:cNvPicPr preferRelativeResize="0"/>
          <p:nvPr/>
        </p:nvPicPr>
        <p:blipFill rotWithShape="1">
          <a:blip r:embed="rId2">
            <a:alphaModFix amt="54000"/>
          </a:blip>
          <a:srcRect/>
          <a:stretch/>
        </p:blipFill>
        <p:spPr>
          <a:xfrm>
            <a:off x="-7354566" y="2026507"/>
            <a:ext cx="5045676" cy="5028913"/>
          </a:xfrm>
          <a:prstGeom prst="rect">
            <a:avLst/>
          </a:prstGeom>
          <a:noFill/>
          <a:ln>
            <a:noFill/>
          </a:ln>
        </p:spPr>
      </p:pic>
      <p:pic>
        <p:nvPicPr>
          <p:cNvPr id="126" name="Google Shape;126;p38"/>
          <p:cNvPicPr preferRelativeResize="0"/>
          <p:nvPr/>
        </p:nvPicPr>
        <p:blipFill rotWithShape="1">
          <a:blip r:embed="rId2">
            <a:alphaModFix amt="54000"/>
          </a:blip>
          <a:srcRect/>
          <a:stretch/>
        </p:blipFill>
        <p:spPr>
          <a:xfrm>
            <a:off x="12947248" y="-3969273"/>
            <a:ext cx="5045676" cy="5028913"/>
          </a:xfrm>
          <a:prstGeom prst="rect">
            <a:avLst/>
          </a:prstGeom>
          <a:noFill/>
          <a:ln>
            <a:noFill/>
          </a:ln>
        </p:spPr>
      </p:pic>
      <p:pic>
        <p:nvPicPr>
          <p:cNvPr id="127" name="Google Shape;127;p38"/>
          <p:cNvPicPr preferRelativeResize="0"/>
          <p:nvPr/>
        </p:nvPicPr>
        <p:blipFill rotWithShape="1">
          <a:blip r:embed="rId3">
            <a:alphaModFix/>
          </a:blip>
          <a:srcRect/>
          <a:stretch/>
        </p:blipFill>
        <p:spPr>
          <a:xfrm>
            <a:off x="0" y="-12700"/>
            <a:ext cx="12192000" cy="6858000"/>
          </a:xfrm>
          <a:prstGeom prst="rect">
            <a:avLst/>
          </a:prstGeom>
          <a:noFill/>
          <a:ln>
            <a:noFill/>
          </a:ln>
        </p:spPr>
      </p:pic>
      <p:sp>
        <p:nvSpPr>
          <p:cNvPr id="128" name="Google Shape;128;p38"/>
          <p:cNvSpPr/>
          <p:nvPr/>
        </p:nvSpPr>
        <p:spPr>
          <a:xfrm>
            <a:off x="2090531" y="2902421"/>
            <a:ext cx="8636822" cy="121794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9" name="Google Shape;129;p38"/>
          <p:cNvSpPr/>
          <p:nvPr/>
        </p:nvSpPr>
        <p:spPr>
          <a:xfrm>
            <a:off x="5098472" y="1831503"/>
            <a:ext cx="5884533" cy="107091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30" name="Google Shape;130;p38"/>
          <p:cNvCxnSpPr/>
          <p:nvPr/>
        </p:nvCxnSpPr>
        <p:spPr>
          <a:xfrm>
            <a:off x="7156173" y="1639956"/>
            <a:ext cx="4005469" cy="0"/>
          </a:xfrm>
          <a:prstGeom prst="straightConnector1">
            <a:avLst/>
          </a:prstGeom>
          <a:noFill/>
          <a:ln w="38100" cap="flat" cmpd="sng">
            <a:solidFill>
              <a:srgbClr val="FFC000"/>
            </a:solidFill>
            <a:prstDash val="solid"/>
            <a:miter lim="800000"/>
            <a:headEnd type="none" w="sm" len="sm"/>
            <a:tailEnd type="none" w="sm" len="sm"/>
          </a:ln>
        </p:spPr>
      </p:cxnSp>
      <p:sp>
        <p:nvSpPr>
          <p:cNvPr id="131" name="Google Shape;131;p38"/>
          <p:cNvSpPr/>
          <p:nvPr/>
        </p:nvSpPr>
        <p:spPr>
          <a:xfrm rot="-5400000">
            <a:off x="10880058" y="2083803"/>
            <a:ext cx="205896" cy="20589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cxnSp>
        <p:nvCxnSpPr>
          <p:cNvPr id="132" name="Google Shape;132;p38"/>
          <p:cNvCxnSpPr/>
          <p:nvPr/>
        </p:nvCxnSpPr>
        <p:spPr>
          <a:xfrm>
            <a:off x="2090531" y="4989650"/>
            <a:ext cx="5065642" cy="0"/>
          </a:xfrm>
          <a:prstGeom prst="straightConnector1">
            <a:avLst/>
          </a:prstGeom>
          <a:noFill/>
          <a:ln w="38100" cap="flat" cmpd="sng">
            <a:solidFill>
              <a:srgbClr val="FFC000"/>
            </a:solidFill>
            <a:prstDash val="solid"/>
            <a:miter lim="800000"/>
            <a:headEnd type="none" w="sm" len="sm"/>
            <a:tailEnd type="none" w="sm" len="sm"/>
          </a:ln>
        </p:spPr>
      </p:cxnSp>
      <p:sp>
        <p:nvSpPr>
          <p:cNvPr id="133" name="Google Shape;133;p38"/>
          <p:cNvSpPr txBox="1">
            <a:spLocks noGrp="1"/>
          </p:cNvSpPr>
          <p:nvPr>
            <p:ph type="body" idx="1"/>
          </p:nvPr>
        </p:nvSpPr>
        <p:spPr>
          <a:xfrm>
            <a:off x="2565199" y="3025258"/>
            <a:ext cx="7816850" cy="1067468"/>
          </a:xfrm>
          <a:prstGeom prst="rect">
            <a:avLst/>
          </a:prstGeom>
          <a:noFill/>
          <a:ln>
            <a:noFill/>
          </a:ln>
        </p:spPr>
        <p:txBody>
          <a:bodyPr spcFirstLastPara="1" wrap="square" lIns="91425" tIns="45700" rIns="91425" bIns="45700" anchor="t" anchorCtr="0">
            <a:normAutofit/>
          </a:bodyPr>
          <a:lstStyle>
            <a:lvl1pPr marL="457200" lvl="0" indent="-228600" algn="r" rtl="1">
              <a:lnSpc>
                <a:spcPct val="67666"/>
              </a:lnSpc>
              <a:spcBef>
                <a:spcPts val="1000"/>
              </a:spcBef>
              <a:spcAft>
                <a:spcPts val="0"/>
              </a:spcAft>
              <a:buSzPts val="6000"/>
              <a:buNone/>
              <a:defRPr sz="6000">
                <a:solidFill>
                  <a:schemeClr val="lt1"/>
                </a:solidFill>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134" name="Google Shape;134;p38"/>
          <p:cNvGrpSpPr/>
          <p:nvPr/>
        </p:nvGrpSpPr>
        <p:grpSpPr>
          <a:xfrm>
            <a:off x="-110840" y="110839"/>
            <a:ext cx="1530097" cy="1525930"/>
            <a:chOff x="8374611" y="4283110"/>
            <a:chExt cx="2300578" cy="2294314"/>
          </a:xfrm>
        </p:grpSpPr>
        <p:pic>
          <p:nvPicPr>
            <p:cNvPr id="135" name="Google Shape;135;p38"/>
            <p:cNvPicPr preferRelativeResize="0"/>
            <p:nvPr/>
          </p:nvPicPr>
          <p:blipFill rotWithShape="1">
            <a:blip r:embed="rId4">
              <a:alphaModFix/>
            </a:blip>
            <a:srcRect l="62938"/>
            <a:stretch/>
          </p:blipFill>
          <p:spPr>
            <a:xfrm>
              <a:off x="8873684" y="4283110"/>
              <a:ext cx="1227785" cy="1519621"/>
            </a:xfrm>
            <a:prstGeom prst="rect">
              <a:avLst/>
            </a:prstGeom>
            <a:noFill/>
            <a:ln>
              <a:noFill/>
            </a:ln>
          </p:spPr>
        </p:pic>
        <p:sp>
          <p:nvSpPr>
            <p:cNvPr id="136" name="Google Shape;136;p38"/>
            <p:cNvSpPr/>
            <p:nvPr/>
          </p:nvSpPr>
          <p:spPr>
            <a:xfrm>
              <a:off x="8374611" y="5883287"/>
              <a:ext cx="2300578" cy="6941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1200">
                  <a:solidFill>
                    <a:schemeClr val="lt1"/>
                  </a:solidFill>
                  <a:latin typeface="Arial"/>
                  <a:ea typeface="Arial"/>
                  <a:cs typeface="Arial"/>
                  <a:sym typeface="Arial"/>
                </a:rPr>
                <a:t>מדינת ישראל</a:t>
              </a:r>
              <a:endParaRPr/>
            </a:p>
            <a:p>
              <a:pPr marL="0" marR="0" lvl="0" indent="0" algn="ctr" rtl="0">
                <a:spcBef>
                  <a:spcPts val="0"/>
                </a:spcBef>
                <a:spcAft>
                  <a:spcPts val="0"/>
                </a:spcAft>
                <a:buNone/>
              </a:pPr>
              <a:r>
                <a:rPr lang="ar-SA" sz="1200">
                  <a:solidFill>
                    <a:schemeClr val="lt1"/>
                  </a:solidFill>
                  <a:latin typeface="Arial"/>
                  <a:ea typeface="Arial"/>
                  <a:cs typeface="Arial"/>
                  <a:sym typeface="Arial"/>
                </a:rPr>
                <a:t>משרד החינוך</a:t>
              </a:r>
              <a:endParaRPr/>
            </a:p>
          </p:txBody>
        </p:sp>
      </p:grpSp>
      <p:pic>
        <p:nvPicPr>
          <p:cNvPr id="137" name="Google Shape;137;p38"/>
          <p:cNvPicPr preferRelativeResize="0"/>
          <p:nvPr/>
        </p:nvPicPr>
        <p:blipFill rotWithShape="1">
          <a:blip r:embed="rId5">
            <a:alphaModFix/>
          </a:blip>
          <a:srcRect/>
          <a:stretch/>
        </p:blipFill>
        <p:spPr>
          <a:xfrm>
            <a:off x="3332187" y="886221"/>
            <a:ext cx="9150178" cy="2791691"/>
          </a:xfrm>
          <a:prstGeom prst="rect">
            <a:avLst/>
          </a:prstGeom>
          <a:noFill/>
          <a:ln>
            <a:noFill/>
          </a:ln>
        </p:spPr>
      </p:pic>
      <p:sp>
        <p:nvSpPr>
          <p:cNvPr id="138" name="Google Shape;138;p38"/>
          <p:cNvSpPr txBox="1">
            <a:spLocks noGrp="1"/>
          </p:cNvSpPr>
          <p:nvPr>
            <p:ph type="body" idx="2"/>
          </p:nvPr>
        </p:nvSpPr>
        <p:spPr>
          <a:xfrm>
            <a:off x="2030833" y="4419771"/>
            <a:ext cx="6411268" cy="649357"/>
          </a:xfrm>
          <a:prstGeom prst="rect">
            <a:avLst/>
          </a:prstGeom>
          <a:noFill/>
          <a:ln>
            <a:noFill/>
          </a:ln>
        </p:spPr>
        <p:txBody>
          <a:bodyPr spcFirstLastPara="1" wrap="square" lIns="91425" tIns="45700" rIns="91425" bIns="45700" anchor="t" anchorCtr="0">
            <a:normAutofit/>
          </a:bodyPr>
          <a:lstStyle>
            <a:lvl1pPr marL="457200" lvl="0" indent="-228600" algn="l" rtl="1">
              <a:lnSpc>
                <a:spcPct val="126874"/>
              </a:lnSpc>
              <a:spcBef>
                <a:spcPts val="1000"/>
              </a:spcBef>
              <a:spcAft>
                <a:spcPts val="0"/>
              </a:spcAft>
              <a:buSzPts val="3200"/>
              <a:buNone/>
              <a:defRPr sz="3200" b="0" i="0">
                <a:solidFill>
                  <a:schemeClr val="lt1"/>
                </a:solidFill>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9" name="Google Shape;139;p38"/>
          <p:cNvSpPr txBox="1">
            <a:spLocks noGrp="1"/>
          </p:cNvSpPr>
          <p:nvPr>
            <p:ph type="body" idx="3"/>
          </p:nvPr>
        </p:nvSpPr>
        <p:spPr>
          <a:xfrm>
            <a:off x="2030833" y="5191285"/>
            <a:ext cx="5099050" cy="560533"/>
          </a:xfrm>
          <a:prstGeom prst="rect">
            <a:avLst/>
          </a:prstGeom>
          <a:noFill/>
          <a:ln>
            <a:noFill/>
          </a:ln>
        </p:spPr>
        <p:txBody>
          <a:bodyPr spcFirstLastPara="1" wrap="square" lIns="91425" tIns="45700" rIns="91425" bIns="45700" anchor="t" anchorCtr="0">
            <a:normAutofit/>
          </a:bodyPr>
          <a:lstStyle>
            <a:lvl1pPr marL="457200" lvl="0" indent="-228600" algn="l" rtl="1">
              <a:lnSpc>
                <a:spcPct val="145000"/>
              </a:lnSpc>
              <a:spcBef>
                <a:spcPts val="1000"/>
              </a:spcBef>
              <a:spcAft>
                <a:spcPts val="0"/>
              </a:spcAft>
              <a:buSzPts val="2800"/>
              <a:buNone/>
              <a:defRPr>
                <a:solidFill>
                  <a:schemeClr val="lt1"/>
                </a:solidFill>
                <a:latin typeface="Calibri"/>
                <a:ea typeface="Calibri"/>
                <a:cs typeface="Calibri"/>
                <a:sym typeface="Calibri"/>
              </a:defRPr>
            </a:lvl1pPr>
            <a:lvl2pPr marL="914400" lvl="1" indent="-228600" algn="r" rtl="1">
              <a:lnSpc>
                <a:spcPct val="169166"/>
              </a:lnSpc>
              <a:spcBef>
                <a:spcPts val="500"/>
              </a:spcBef>
              <a:spcAft>
                <a:spcPts val="0"/>
              </a:spcAft>
              <a:buSzPts val="2400"/>
              <a:buNone/>
              <a:defRPr/>
            </a:lvl2pPr>
            <a:lvl3pPr marL="1371600" lvl="2" indent="-228600" algn="r" rtl="1">
              <a:lnSpc>
                <a:spcPct val="203000"/>
              </a:lnSpc>
              <a:spcBef>
                <a:spcPts val="500"/>
              </a:spcBef>
              <a:spcAft>
                <a:spcPts val="0"/>
              </a:spcAft>
              <a:buSzPts val="2000"/>
              <a:buNone/>
              <a:defRPr/>
            </a:lvl3pPr>
            <a:lvl4pPr marL="1828800" lvl="3" indent="-228600" algn="r" rtl="1">
              <a:lnSpc>
                <a:spcPct val="225555"/>
              </a:lnSpc>
              <a:spcBef>
                <a:spcPts val="500"/>
              </a:spcBef>
              <a:spcAft>
                <a:spcPts val="0"/>
              </a:spcAft>
              <a:buSzPts val="1800"/>
              <a:buNone/>
              <a:defRPr/>
            </a:lvl4pPr>
            <a:lvl5pPr marL="2286000" lvl="4" indent="-228600" algn="r" rtl="1">
              <a:lnSpc>
                <a:spcPct val="225555"/>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מצגת מלאה בתרגול" type="twoTxTwoObj">
  <p:cSld name="TWO_OBJECTS_WITH_TEXT">
    <p:spTree>
      <p:nvGrpSpPr>
        <p:cNvPr id="1" name="Shape 140"/>
        <p:cNvGrpSpPr/>
        <p:nvPr/>
      </p:nvGrpSpPr>
      <p:grpSpPr>
        <a:xfrm>
          <a:off x="0" y="0"/>
          <a:ext cx="0" cy="0"/>
          <a:chOff x="0" y="0"/>
          <a:chExt cx="0" cy="0"/>
        </a:xfrm>
      </p:grpSpPr>
      <p:sp>
        <p:nvSpPr>
          <p:cNvPr id="141" name="Google Shape;141;p3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3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145000"/>
              </a:lnSpc>
              <a:spcBef>
                <a:spcPts val="1000"/>
              </a:spcBef>
              <a:spcAft>
                <a:spcPts val="0"/>
              </a:spcAft>
              <a:buSzPts val="2800"/>
              <a:buNone/>
              <a:defRPr sz="2800" b="1">
                <a:latin typeface="Calibri"/>
                <a:ea typeface="Calibri"/>
                <a:cs typeface="Calibri"/>
                <a:sym typeface="Calibri"/>
              </a:defRPr>
            </a:lvl1pPr>
            <a:lvl2pPr marL="914400" lvl="1" indent="-228600" algn="r" rtl="1">
              <a:lnSpc>
                <a:spcPct val="203000"/>
              </a:lnSpc>
              <a:spcBef>
                <a:spcPts val="500"/>
              </a:spcBef>
              <a:spcAft>
                <a:spcPts val="0"/>
              </a:spcAft>
              <a:buSzPts val="2000"/>
              <a:buNone/>
              <a:defRPr sz="2000" b="1"/>
            </a:lvl2pPr>
            <a:lvl3pPr marL="1371600" lvl="2" indent="-228600" algn="r" rtl="1">
              <a:lnSpc>
                <a:spcPct val="225555"/>
              </a:lnSpc>
              <a:spcBef>
                <a:spcPts val="500"/>
              </a:spcBef>
              <a:spcAft>
                <a:spcPts val="0"/>
              </a:spcAft>
              <a:buSzPts val="1800"/>
              <a:buNone/>
              <a:defRPr sz="1800" b="1"/>
            </a:lvl3pPr>
            <a:lvl4pPr marL="1828800" lvl="3" indent="-228600" algn="r" rtl="1">
              <a:lnSpc>
                <a:spcPct val="253749"/>
              </a:lnSpc>
              <a:spcBef>
                <a:spcPts val="500"/>
              </a:spcBef>
              <a:spcAft>
                <a:spcPts val="0"/>
              </a:spcAft>
              <a:buSzPts val="1600"/>
              <a:buNone/>
              <a:defRPr sz="1600" b="1"/>
            </a:lvl4pPr>
            <a:lvl5pPr marL="2286000" lvl="4" indent="-228600" algn="r" rtl="1">
              <a:lnSpc>
                <a:spcPct val="253749"/>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43" name="Google Shape;143;p3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93700" algn="r" rtl="1">
              <a:lnSpc>
                <a:spcPct val="139230"/>
              </a:lnSpc>
              <a:spcBef>
                <a:spcPts val="1000"/>
              </a:spcBef>
              <a:spcAft>
                <a:spcPts val="0"/>
              </a:spcAft>
              <a:buClr>
                <a:schemeClr val="accent2"/>
              </a:buClr>
              <a:buSzPts val="2600"/>
              <a:buChar char="•"/>
              <a:defRPr sz="2600">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4" name="Google Shape;144;p3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145000"/>
              </a:lnSpc>
              <a:spcBef>
                <a:spcPts val="1000"/>
              </a:spcBef>
              <a:spcAft>
                <a:spcPts val="0"/>
              </a:spcAft>
              <a:buSzPts val="2800"/>
              <a:buNone/>
              <a:defRPr sz="2800" b="1">
                <a:latin typeface="Calibri"/>
                <a:ea typeface="Calibri"/>
                <a:cs typeface="Calibri"/>
                <a:sym typeface="Calibri"/>
              </a:defRPr>
            </a:lvl1pPr>
            <a:lvl2pPr marL="914400" lvl="1" indent="-228600" algn="r" rtl="1">
              <a:lnSpc>
                <a:spcPct val="203000"/>
              </a:lnSpc>
              <a:spcBef>
                <a:spcPts val="500"/>
              </a:spcBef>
              <a:spcAft>
                <a:spcPts val="0"/>
              </a:spcAft>
              <a:buSzPts val="2000"/>
              <a:buNone/>
              <a:defRPr sz="2000" b="1"/>
            </a:lvl2pPr>
            <a:lvl3pPr marL="1371600" lvl="2" indent="-228600" algn="r" rtl="1">
              <a:lnSpc>
                <a:spcPct val="225555"/>
              </a:lnSpc>
              <a:spcBef>
                <a:spcPts val="500"/>
              </a:spcBef>
              <a:spcAft>
                <a:spcPts val="0"/>
              </a:spcAft>
              <a:buSzPts val="1800"/>
              <a:buNone/>
              <a:defRPr sz="1800" b="1"/>
            </a:lvl3pPr>
            <a:lvl4pPr marL="1828800" lvl="3" indent="-228600" algn="r" rtl="1">
              <a:lnSpc>
                <a:spcPct val="253749"/>
              </a:lnSpc>
              <a:spcBef>
                <a:spcPts val="500"/>
              </a:spcBef>
              <a:spcAft>
                <a:spcPts val="0"/>
              </a:spcAft>
              <a:buSzPts val="1600"/>
              <a:buNone/>
              <a:defRPr sz="1600" b="1"/>
            </a:lvl4pPr>
            <a:lvl5pPr marL="2286000" lvl="4" indent="-228600" algn="r" rtl="1">
              <a:lnSpc>
                <a:spcPct val="253749"/>
              </a:lnSpc>
              <a:spcBef>
                <a:spcPts val="500"/>
              </a:spcBef>
              <a:spcAft>
                <a:spcPts val="0"/>
              </a:spcAft>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45" name="Google Shape;145;p3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93700" algn="r" rtl="1">
              <a:lnSpc>
                <a:spcPct val="139230"/>
              </a:lnSpc>
              <a:spcBef>
                <a:spcPts val="1000"/>
              </a:spcBef>
              <a:spcAft>
                <a:spcPts val="0"/>
              </a:spcAft>
              <a:buClr>
                <a:schemeClr val="accent2"/>
              </a:buClr>
              <a:buSzPts val="2600"/>
              <a:buChar char="•"/>
              <a:defRPr sz="2600">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146" name="Google Shape;146;p39"/>
          <p:cNvGrpSpPr/>
          <p:nvPr/>
        </p:nvGrpSpPr>
        <p:grpSpPr>
          <a:xfrm>
            <a:off x="1489765" y="181572"/>
            <a:ext cx="10435013" cy="506326"/>
            <a:chOff x="1452187" y="356936"/>
            <a:chExt cx="10435013" cy="506326"/>
          </a:xfrm>
        </p:grpSpPr>
        <p:cxnSp>
          <p:nvCxnSpPr>
            <p:cNvPr id="147" name="Google Shape;147;p39"/>
            <p:cNvCxnSpPr/>
            <p:nvPr/>
          </p:nvCxnSpPr>
          <p:spPr>
            <a:xfrm>
              <a:off x="1452187" y="573247"/>
              <a:ext cx="10244790" cy="38497"/>
            </a:xfrm>
            <a:prstGeom prst="straightConnector1">
              <a:avLst/>
            </a:prstGeom>
            <a:noFill/>
            <a:ln w="38100" cap="flat" cmpd="sng">
              <a:solidFill>
                <a:srgbClr val="FFC000"/>
              </a:solidFill>
              <a:prstDash val="solid"/>
              <a:miter lim="800000"/>
              <a:headEnd type="none" w="sm" len="sm"/>
              <a:tailEnd type="none" w="sm" len="sm"/>
            </a:ln>
          </p:spPr>
        </p:cxnSp>
        <p:sp>
          <p:nvSpPr>
            <p:cNvPr id="148" name="Google Shape;148;p39"/>
            <p:cNvSpPr/>
            <p:nvPr/>
          </p:nvSpPr>
          <p:spPr>
            <a:xfrm rot="-5400000">
              <a:off x="11380874" y="356936"/>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49" name="Google Shape;149;p39"/>
          <p:cNvSpPr/>
          <p:nvPr/>
        </p:nvSpPr>
        <p:spPr>
          <a:xfrm rot="10800000">
            <a:off x="11819101" y="314134"/>
            <a:ext cx="211354" cy="21135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הקניית ידע">
  <p:cSld name="1_הקניית ידע">
    <p:spTree>
      <p:nvGrpSpPr>
        <p:cNvPr id="1" name="Shape 150"/>
        <p:cNvGrpSpPr/>
        <p:nvPr/>
      </p:nvGrpSpPr>
      <p:grpSpPr>
        <a:xfrm>
          <a:off x="0" y="0"/>
          <a:ext cx="0" cy="0"/>
          <a:chOff x="0" y="0"/>
          <a:chExt cx="0" cy="0"/>
        </a:xfrm>
      </p:grpSpPr>
      <p:grpSp>
        <p:nvGrpSpPr>
          <p:cNvPr id="151" name="Google Shape;151;p40"/>
          <p:cNvGrpSpPr/>
          <p:nvPr/>
        </p:nvGrpSpPr>
        <p:grpSpPr>
          <a:xfrm>
            <a:off x="358720" y="6187719"/>
            <a:ext cx="3913243" cy="506326"/>
            <a:chOff x="358720" y="6187719"/>
            <a:chExt cx="3913243" cy="506326"/>
          </a:xfrm>
        </p:grpSpPr>
        <p:cxnSp>
          <p:nvCxnSpPr>
            <p:cNvPr id="152" name="Google Shape;152;p40"/>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153" name="Google Shape;153;p40"/>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4" name="Google Shape;154;p40"/>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55" name="Google Shape;155;p40"/>
          <p:cNvSpPr txBox="1">
            <a:spLocks noGrp="1"/>
          </p:cNvSpPr>
          <p:nvPr>
            <p:ph type="body" idx="1"/>
          </p:nvPr>
        </p:nvSpPr>
        <p:spPr>
          <a:xfrm>
            <a:off x="1671638" y="1928813"/>
            <a:ext cx="9572625" cy="3844925"/>
          </a:xfrm>
          <a:prstGeom prst="rect">
            <a:avLst/>
          </a:prstGeom>
          <a:noFill/>
          <a:ln>
            <a:noFill/>
          </a:ln>
        </p:spPr>
        <p:txBody>
          <a:bodyPr spcFirstLastPara="1" wrap="square" lIns="91425" tIns="45700" rIns="91425" bIns="45700" anchor="t" anchorCtr="0">
            <a:normAutofit/>
          </a:bodyPr>
          <a:lstStyle>
            <a:lvl1pPr marL="457200" lvl="0" indent="-228600" algn="r" rtl="1">
              <a:lnSpc>
                <a:spcPct val="128333"/>
              </a:lnSpc>
              <a:spcBef>
                <a:spcPts val="1000"/>
              </a:spcBef>
              <a:spcAft>
                <a:spcPts val="0"/>
              </a:spcAft>
              <a:buSzPts val="3600"/>
              <a:buNone/>
              <a:defRPr sz="3600">
                <a:latin typeface="Calibri"/>
                <a:ea typeface="Calibri"/>
                <a:cs typeface="Calibri"/>
                <a:sym typeface="Calibri"/>
              </a:defRPr>
            </a:lvl1pPr>
            <a:lvl2pPr marL="914400" lvl="1" indent="-228600" algn="ctr" rtl="1">
              <a:lnSpc>
                <a:spcPct val="169166"/>
              </a:lnSpc>
              <a:spcBef>
                <a:spcPts val="500"/>
              </a:spcBef>
              <a:spcAft>
                <a:spcPts val="0"/>
              </a:spcAft>
              <a:buSzPts val="2400"/>
              <a:buNone/>
              <a:defRPr/>
            </a:lvl2pPr>
            <a:lvl3pPr marL="1371600" lvl="2" indent="-228600" algn="ctr" rtl="1">
              <a:lnSpc>
                <a:spcPct val="203000"/>
              </a:lnSpc>
              <a:spcBef>
                <a:spcPts val="500"/>
              </a:spcBef>
              <a:spcAft>
                <a:spcPts val="0"/>
              </a:spcAft>
              <a:buSzPts val="2000"/>
              <a:buNone/>
              <a:defRPr/>
            </a:lvl3pPr>
            <a:lvl4pPr marL="1828800" lvl="3" indent="-228600" algn="ctr" rtl="1">
              <a:lnSpc>
                <a:spcPct val="225555"/>
              </a:lnSpc>
              <a:spcBef>
                <a:spcPts val="500"/>
              </a:spcBef>
              <a:spcAft>
                <a:spcPts val="0"/>
              </a:spcAft>
              <a:buSzPts val="1800"/>
              <a:buNone/>
              <a:defRPr/>
            </a:lvl4pPr>
            <a:lvl5pPr marL="2286000" lvl="4" indent="-228600" algn="ctr" rtl="1">
              <a:lnSpc>
                <a:spcPct val="225555"/>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56" name="Google Shape;156;p40"/>
          <p:cNvPicPr preferRelativeResize="0"/>
          <p:nvPr/>
        </p:nvPicPr>
        <p:blipFill rotWithShape="1">
          <a:blip r:embed="rId2">
            <a:alphaModFix/>
          </a:blip>
          <a:srcRect t="4861" b="71253"/>
          <a:stretch/>
        </p:blipFill>
        <p:spPr>
          <a:xfrm>
            <a:off x="0" y="0"/>
            <a:ext cx="12192000" cy="1638096"/>
          </a:xfrm>
          <a:prstGeom prst="rect">
            <a:avLst/>
          </a:prstGeom>
          <a:noFill/>
          <a:ln>
            <a:noFill/>
          </a:ln>
        </p:spPr>
      </p:pic>
      <p:sp>
        <p:nvSpPr>
          <p:cNvPr id="157" name="Google Shape;157;p40"/>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lt1"/>
              </a:buClr>
              <a:buSzPts val="4400"/>
              <a:buFont typeface="Calibri"/>
              <a:buNone/>
              <a:defRPr>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8" name="Google Shape;158;p40"/>
          <p:cNvSpPr/>
          <p:nvPr/>
        </p:nvSpPr>
        <p:spPr>
          <a:xfrm rot="-5400000">
            <a:off x="11332780" y="835199"/>
            <a:ext cx="176581" cy="17658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סיכום">
  <p:cSld name="סיכום">
    <p:spTree>
      <p:nvGrpSpPr>
        <p:cNvPr id="1" name="Shape 159"/>
        <p:cNvGrpSpPr/>
        <p:nvPr/>
      </p:nvGrpSpPr>
      <p:grpSpPr>
        <a:xfrm>
          <a:off x="0" y="0"/>
          <a:ext cx="0" cy="0"/>
          <a:chOff x="0" y="0"/>
          <a:chExt cx="0" cy="0"/>
        </a:xfrm>
      </p:grpSpPr>
      <p:grpSp>
        <p:nvGrpSpPr>
          <p:cNvPr id="160" name="Google Shape;160;p41"/>
          <p:cNvGrpSpPr/>
          <p:nvPr/>
        </p:nvGrpSpPr>
        <p:grpSpPr>
          <a:xfrm>
            <a:off x="358720" y="6187719"/>
            <a:ext cx="3913243" cy="506326"/>
            <a:chOff x="358720" y="6187719"/>
            <a:chExt cx="3913243" cy="506326"/>
          </a:xfrm>
        </p:grpSpPr>
        <p:cxnSp>
          <p:nvCxnSpPr>
            <p:cNvPr id="161" name="Google Shape;161;p41"/>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162" name="Google Shape;162;p41"/>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63" name="Google Shape;163;p41"/>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164" name="Google Shape;164;p4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5" name="Google Shape;165;p4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66" name="Google Shape;166;p41"/>
          <p:cNvPicPr preferRelativeResize="0"/>
          <p:nvPr/>
        </p:nvPicPr>
        <p:blipFill rotWithShape="1">
          <a:blip r:embed="rId2">
            <a:alphaModFix/>
          </a:blip>
          <a:srcRect t="45139" b="30974"/>
          <a:stretch/>
        </p:blipFill>
        <p:spPr>
          <a:xfrm>
            <a:off x="0" y="0"/>
            <a:ext cx="12192000" cy="1638096"/>
          </a:xfrm>
          <a:prstGeom prst="rect">
            <a:avLst/>
          </a:prstGeom>
          <a:noFill/>
          <a:ln>
            <a:noFill/>
          </a:ln>
        </p:spPr>
      </p:pic>
      <p:sp>
        <p:nvSpPr>
          <p:cNvPr id="167" name="Google Shape;167;p41"/>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lt1"/>
              </a:buClr>
              <a:buSzPts val="4400"/>
              <a:buFont typeface="Calibri"/>
              <a:buNone/>
              <a:defRPr>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8" name="Google Shape;168;p41"/>
          <p:cNvSpPr/>
          <p:nvPr/>
        </p:nvSpPr>
        <p:spPr>
          <a:xfrm rot="-5400000">
            <a:off x="11332780" y="835199"/>
            <a:ext cx="176581" cy="17658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פריסה מותאמת אישית">
  <p:cSld name="פריסה מותאמת אישית">
    <p:bg>
      <p:bgPr>
        <a:solidFill>
          <a:schemeClr val="lt1"/>
        </a:solidFill>
        <a:effectLst/>
      </p:bgPr>
    </p:bg>
    <p:spTree>
      <p:nvGrpSpPr>
        <p:cNvPr id="1" name="Shape 169"/>
        <p:cNvGrpSpPr/>
        <p:nvPr/>
      </p:nvGrpSpPr>
      <p:grpSpPr>
        <a:xfrm>
          <a:off x="0" y="0"/>
          <a:ext cx="0" cy="0"/>
          <a:chOff x="0" y="0"/>
          <a:chExt cx="0" cy="0"/>
        </a:xfrm>
      </p:grpSpPr>
      <p:sp>
        <p:nvSpPr>
          <p:cNvPr id="170" name="Google Shape;170;p42"/>
          <p:cNvSpPr/>
          <p:nvPr/>
        </p:nvSpPr>
        <p:spPr>
          <a:xfrm>
            <a:off x="304799" y="593748"/>
            <a:ext cx="2269788" cy="193899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2400" b="1">
                <a:solidFill>
                  <a:srgbClr val="FF0000"/>
                </a:solidFill>
                <a:latin typeface="Alef"/>
                <a:ea typeface="Alef"/>
                <a:cs typeface="Alef"/>
                <a:sym typeface="Alef"/>
              </a:rPr>
              <a:t>*השקופית הזו מיועדת למורה בלבד יש למחוק אותה בסיום הכנת המצגת</a:t>
            </a:r>
            <a:endParaRPr/>
          </a:p>
        </p:txBody>
      </p:sp>
      <p:cxnSp>
        <p:nvCxnSpPr>
          <p:cNvPr id="171" name="Google Shape;171;p42"/>
          <p:cNvCxnSpPr/>
          <p:nvPr/>
        </p:nvCxnSpPr>
        <p:spPr>
          <a:xfrm>
            <a:off x="2717800" y="101306"/>
            <a:ext cx="0" cy="6655095"/>
          </a:xfrm>
          <a:prstGeom prst="straightConnector1">
            <a:avLst/>
          </a:prstGeom>
          <a:noFill/>
          <a:ln w="76200" cap="flat" cmpd="sng">
            <a:solidFill>
              <a:srgbClr val="FF0000"/>
            </a:solidFill>
            <a:prstDash val="solid"/>
            <a:miter lim="800000"/>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השיעור הבא יתחיל">
  <p:cSld name="3_השיעור הבא יתחיל">
    <p:spTree>
      <p:nvGrpSpPr>
        <p:cNvPr id="1" name="Shape 172"/>
        <p:cNvGrpSpPr/>
        <p:nvPr/>
      </p:nvGrpSpPr>
      <p:grpSpPr>
        <a:xfrm>
          <a:off x="0" y="0"/>
          <a:ext cx="0" cy="0"/>
          <a:chOff x="0" y="0"/>
          <a:chExt cx="0" cy="0"/>
        </a:xfrm>
      </p:grpSpPr>
      <p:pic>
        <p:nvPicPr>
          <p:cNvPr id="173" name="Google Shape;173;p43"/>
          <p:cNvPicPr preferRelativeResize="0"/>
          <p:nvPr/>
        </p:nvPicPr>
        <p:blipFill rotWithShape="1">
          <a:blip r:embed="rId2">
            <a:alphaModFix/>
          </a:blip>
          <a:srcRect/>
          <a:stretch/>
        </p:blipFill>
        <p:spPr>
          <a:xfrm>
            <a:off x="0" y="0"/>
            <a:ext cx="12192000" cy="6858000"/>
          </a:xfrm>
          <a:prstGeom prst="rect">
            <a:avLst/>
          </a:prstGeom>
          <a:noFill/>
          <a:ln>
            <a:noFill/>
          </a:ln>
        </p:spPr>
      </p:pic>
      <p:grpSp>
        <p:nvGrpSpPr>
          <p:cNvPr id="174" name="Google Shape;174;p43"/>
          <p:cNvGrpSpPr/>
          <p:nvPr/>
        </p:nvGrpSpPr>
        <p:grpSpPr>
          <a:xfrm>
            <a:off x="9287641" y="5672000"/>
            <a:ext cx="3913243" cy="506326"/>
            <a:chOff x="358720" y="285496"/>
            <a:chExt cx="3913243" cy="506326"/>
          </a:xfrm>
        </p:grpSpPr>
        <p:cxnSp>
          <p:nvCxnSpPr>
            <p:cNvPr id="175" name="Google Shape;175;p43"/>
            <p:cNvCxnSpPr/>
            <p:nvPr/>
          </p:nvCxnSpPr>
          <p:spPr>
            <a:xfrm>
              <a:off x="865046" y="532257"/>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176" name="Google Shape;176;p43"/>
            <p:cNvSpPr/>
            <p:nvPr/>
          </p:nvSpPr>
          <p:spPr>
            <a:xfrm rot="-5400000">
              <a:off x="358720" y="285496"/>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77" name="Google Shape;177;p43"/>
            <p:cNvSpPr/>
            <p:nvPr/>
          </p:nvSpPr>
          <p:spPr>
            <a:xfrm>
              <a:off x="781297" y="454909"/>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cxnSp>
        <p:nvCxnSpPr>
          <p:cNvPr id="178" name="Google Shape;178;p43"/>
          <p:cNvCxnSpPr/>
          <p:nvPr/>
        </p:nvCxnSpPr>
        <p:spPr>
          <a:xfrm>
            <a:off x="2377053" y="6178326"/>
            <a:ext cx="1385887" cy="0"/>
          </a:xfrm>
          <a:prstGeom prst="straightConnector1">
            <a:avLst/>
          </a:prstGeom>
          <a:noFill/>
          <a:ln w="38100" cap="flat" cmpd="sng">
            <a:solidFill>
              <a:srgbClr val="FFC000"/>
            </a:solidFill>
            <a:prstDash val="solid"/>
            <a:miter lim="800000"/>
            <a:headEnd type="none" w="sm" len="sm"/>
            <a:tailEnd type="none" w="sm" len="sm"/>
          </a:ln>
        </p:spPr>
      </p:cxnSp>
      <p:grpSp>
        <p:nvGrpSpPr>
          <p:cNvPr id="179" name="Google Shape;179;p43"/>
          <p:cNvGrpSpPr/>
          <p:nvPr/>
        </p:nvGrpSpPr>
        <p:grpSpPr>
          <a:xfrm rot="10800000">
            <a:off x="11482153" y="140248"/>
            <a:ext cx="602703" cy="577326"/>
            <a:chOff x="781297" y="5586292"/>
            <a:chExt cx="602703" cy="577326"/>
          </a:xfrm>
        </p:grpSpPr>
        <p:sp>
          <p:nvSpPr>
            <p:cNvPr id="180" name="Google Shape;180;p43"/>
            <p:cNvSpPr/>
            <p:nvPr/>
          </p:nvSpPr>
          <p:spPr>
            <a:xfrm rot="-5400000">
              <a:off x="781297" y="5657292"/>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81" name="Google Shape;181;p43"/>
            <p:cNvSpPr/>
            <p:nvPr/>
          </p:nvSpPr>
          <p:spPr>
            <a:xfrm>
              <a:off x="1216502" y="558629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cxnSp>
        <p:nvCxnSpPr>
          <p:cNvPr id="182" name="Google Shape;182;p43"/>
          <p:cNvCxnSpPr/>
          <p:nvPr/>
        </p:nvCxnSpPr>
        <p:spPr>
          <a:xfrm>
            <a:off x="-678730" y="6456415"/>
            <a:ext cx="3455367" cy="0"/>
          </a:xfrm>
          <a:prstGeom prst="straightConnector1">
            <a:avLst/>
          </a:prstGeom>
          <a:noFill/>
          <a:ln w="38100" cap="flat" cmpd="sng">
            <a:solidFill>
              <a:srgbClr val="FFC000"/>
            </a:solidFill>
            <a:prstDash val="solid"/>
            <a:miter lim="800000"/>
            <a:headEnd type="none" w="sm" len="sm"/>
            <a:tailEnd type="none" w="sm" len="sm"/>
          </a:ln>
        </p:spPr>
      </p:cxnSp>
      <p:pic>
        <p:nvPicPr>
          <p:cNvPr id="183" name="Google Shape;183;p43"/>
          <p:cNvPicPr preferRelativeResize="0"/>
          <p:nvPr/>
        </p:nvPicPr>
        <p:blipFill rotWithShape="1">
          <a:blip r:embed="rId3">
            <a:alphaModFix/>
          </a:blip>
          <a:srcRect/>
          <a:stretch/>
        </p:blipFill>
        <p:spPr>
          <a:xfrm>
            <a:off x="4283765" y="1616765"/>
            <a:ext cx="3624470" cy="362447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מה נלמד היום" type="obj">
  <p:cSld name="OBJECT">
    <p:spTree>
      <p:nvGrpSpPr>
        <p:cNvPr id="1" name="Shape 33"/>
        <p:cNvGrpSpPr/>
        <p:nvPr/>
      </p:nvGrpSpPr>
      <p:grpSpPr>
        <a:xfrm>
          <a:off x="0" y="0"/>
          <a:ext cx="0" cy="0"/>
          <a:chOff x="0" y="0"/>
          <a:chExt cx="0" cy="0"/>
        </a:xfrm>
      </p:grpSpPr>
      <p:sp>
        <p:nvSpPr>
          <p:cNvPr id="34" name="Google Shape;34;p29"/>
          <p:cNvSpPr txBox="1">
            <a:spLocks noGrp="1"/>
          </p:cNvSpPr>
          <p:nvPr>
            <p:ph type="title"/>
          </p:nvPr>
        </p:nvSpPr>
        <p:spPr>
          <a:xfrm>
            <a:off x="865046" y="376561"/>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r" rtl="1">
              <a:lnSpc>
                <a:spcPct val="145000"/>
              </a:lnSpc>
              <a:spcBef>
                <a:spcPts val="1000"/>
              </a:spcBef>
              <a:spcAft>
                <a:spcPts val="0"/>
              </a:spcAft>
              <a:buClr>
                <a:schemeClr val="accent2"/>
              </a:buClr>
              <a:buSzPts val="2800"/>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36" name="Google Shape;36;p29"/>
          <p:cNvGrpSpPr/>
          <p:nvPr/>
        </p:nvGrpSpPr>
        <p:grpSpPr>
          <a:xfrm>
            <a:off x="358720" y="6187719"/>
            <a:ext cx="3913243" cy="506326"/>
            <a:chOff x="358720" y="6187719"/>
            <a:chExt cx="3913243" cy="506326"/>
          </a:xfrm>
        </p:grpSpPr>
        <p:cxnSp>
          <p:nvCxnSpPr>
            <p:cNvPr id="37" name="Google Shape;37;p29"/>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38" name="Google Shape;38;p29"/>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 name="Google Shape;39;p29"/>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40" name="Google Shape;40;p29"/>
          <p:cNvGrpSpPr/>
          <p:nvPr/>
        </p:nvGrpSpPr>
        <p:grpSpPr>
          <a:xfrm rot="10800000">
            <a:off x="8177063" y="106239"/>
            <a:ext cx="3913243" cy="506326"/>
            <a:chOff x="358720" y="6187719"/>
            <a:chExt cx="3913243" cy="506326"/>
          </a:xfrm>
        </p:grpSpPr>
        <p:cxnSp>
          <p:nvCxnSpPr>
            <p:cNvPr id="41" name="Google Shape;41;p29"/>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42" name="Google Shape;42;p29"/>
            <p:cNvSpPr/>
            <p:nvPr/>
          </p:nvSpPr>
          <p:spPr>
            <a:xfrm rot="-5400000">
              <a:off x="358720" y="6187719"/>
              <a:ext cx="506326" cy="50632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3" name="Google Shape;43;p29"/>
            <p:cNvSpPr/>
            <p:nvPr/>
          </p:nvSpPr>
          <p:spPr>
            <a:xfrm>
              <a:off x="781297" y="6357132"/>
              <a:ext cx="167498" cy="16749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מה להביא לשיעור?">
  <p:cSld name="מה להביא לשיעור?">
    <p:spTree>
      <p:nvGrpSpPr>
        <p:cNvPr id="1" name="Shape 44"/>
        <p:cNvGrpSpPr/>
        <p:nvPr/>
      </p:nvGrpSpPr>
      <p:grpSpPr>
        <a:xfrm>
          <a:off x="0" y="0"/>
          <a:ext cx="0" cy="0"/>
          <a:chOff x="0" y="0"/>
          <a:chExt cx="0" cy="0"/>
        </a:xfrm>
      </p:grpSpPr>
      <p:sp>
        <p:nvSpPr>
          <p:cNvPr id="45" name="Google Shape;45;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30"/>
          <p:cNvSpPr txBox="1">
            <a:spLocks noGrp="1"/>
          </p:cNvSpPr>
          <p:nvPr>
            <p:ph type="body" idx="1"/>
          </p:nvPr>
        </p:nvSpPr>
        <p:spPr>
          <a:xfrm>
            <a:off x="839788" y="1741679"/>
            <a:ext cx="5157787" cy="3684588"/>
          </a:xfrm>
          <a:prstGeom prst="rect">
            <a:avLst/>
          </a:prstGeom>
          <a:noFill/>
          <a:ln>
            <a:noFill/>
          </a:ln>
        </p:spPr>
        <p:txBody>
          <a:bodyPr spcFirstLastPara="1" wrap="square" lIns="91425" tIns="45700" rIns="91425" bIns="45700" anchor="t" anchorCtr="0">
            <a:normAutofit/>
          </a:bodyPr>
          <a:lstStyle>
            <a:lvl1pPr marL="457200" lvl="0" indent="-393700" algn="r" rtl="1">
              <a:lnSpc>
                <a:spcPct val="156153"/>
              </a:lnSpc>
              <a:spcBef>
                <a:spcPts val="1000"/>
              </a:spcBef>
              <a:spcAft>
                <a:spcPts val="0"/>
              </a:spcAft>
              <a:buClr>
                <a:schemeClr val="accent2"/>
              </a:buClr>
              <a:buSzPts val="2600"/>
              <a:buChar char="•"/>
              <a:defRPr sz="2600">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30"/>
          <p:cNvSpPr txBox="1">
            <a:spLocks noGrp="1"/>
          </p:cNvSpPr>
          <p:nvPr>
            <p:ph type="body" idx="2"/>
          </p:nvPr>
        </p:nvSpPr>
        <p:spPr>
          <a:xfrm>
            <a:off x="6172200" y="1741679"/>
            <a:ext cx="5183188" cy="3684588"/>
          </a:xfrm>
          <a:prstGeom prst="rect">
            <a:avLst/>
          </a:prstGeom>
          <a:noFill/>
          <a:ln>
            <a:noFill/>
          </a:ln>
        </p:spPr>
        <p:txBody>
          <a:bodyPr spcFirstLastPara="1" wrap="square" lIns="91425" tIns="45700" rIns="91425" bIns="45700" anchor="t" anchorCtr="0">
            <a:normAutofit/>
          </a:bodyPr>
          <a:lstStyle>
            <a:lvl1pPr marL="457200" lvl="0" indent="-393700" algn="r" rtl="1">
              <a:lnSpc>
                <a:spcPct val="156153"/>
              </a:lnSpc>
              <a:spcBef>
                <a:spcPts val="1000"/>
              </a:spcBef>
              <a:spcAft>
                <a:spcPts val="0"/>
              </a:spcAft>
              <a:buClr>
                <a:schemeClr val="accent2"/>
              </a:buClr>
              <a:buSzPts val="2600"/>
              <a:buChar char="•"/>
              <a:defRPr sz="2600">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grpSp>
        <p:nvGrpSpPr>
          <p:cNvPr id="48" name="Google Shape;48;p30"/>
          <p:cNvGrpSpPr/>
          <p:nvPr/>
        </p:nvGrpSpPr>
        <p:grpSpPr>
          <a:xfrm>
            <a:off x="1785665" y="181572"/>
            <a:ext cx="10244790" cy="506326"/>
            <a:chOff x="1748087" y="356936"/>
            <a:chExt cx="10244790" cy="506326"/>
          </a:xfrm>
        </p:grpSpPr>
        <p:cxnSp>
          <p:nvCxnSpPr>
            <p:cNvPr id="49" name="Google Shape;49;p30"/>
            <p:cNvCxnSpPr/>
            <p:nvPr/>
          </p:nvCxnSpPr>
          <p:spPr>
            <a:xfrm>
              <a:off x="1748087" y="573247"/>
              <a:ext cx="10244790" cy="38497"/>
            </a:xfrm>
            <a:prstGeom prst="straightConnector1">
              <a:avLst/>
            </a:prstGeom>
            <a:noFill/>
            <a:ln w="38100" cap="flat" cmpd="sng">
              <a:solidFill>
                <a:srgbClr val="FFC000"/>
              </a:solidFill>
              <a:prstDash val="solid"/>
              <a:miter lim="800000"/>
              <a:headEnd type="none" w="sm" len="sm"/>
              <a:tailEnd type="none" w="sm" len="sm"/>
            </a:ln>
          </p:spPr>
        </p:cxnSp>
        <p:sp>
          <p:nvSpPr>
            <p:cNvPr id="50" name="Google Shape;50;p30"/>
            <p:cNvSpPr/>
            <p:nvPr/>
          </p:nvSpPr>
          <p:spPr>
            <a:xfrm rot="-5400000">
              <a:off x="11380874" y="356936"/>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51" name="Google Shape;51;p30"/>
          <p:cNvSpPr/>
          <p:nvPr/>
        </p:nvSpPr>
        <p:spPr>
          <a:xfrm rot="10800000">
            <a:off x="11819101" y="314134"/>
            <a:ext cx="211354" cy="211354"/>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שקופית כותרת" type="title">
  <p:cSld name="TITLE">
    <p:spTree>
      <p:nvGrpSpPr>
        <p:cNvPr id="1" name="Shape 52"/>
        <p:cNvGrpSpPr/>
        <p:nvPr/>
      </p:nvGrpSpPr>
      <p:grpSpPr>
        <a:xfrm>
          <a:off x="0" y="0"/>
          <a:ext cx="0" cy="0"/>
          <a:chOff x="0" y="0"/>
          <a:chExt cx="0" cy="0"/>
        </a:xfrm>
      </p:grpSpPr>
      <p:sp>
        <p:nvSpPr>
          <p:cNvPr id="53" name="Google Shape;53;p3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rtl="1">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3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rtl="1">
              <a:lnSpc>
                <a:spcPct val="169166"/>
              </a:lnSpc>
              <a:spcBef>
                <a:spcPts val="1000"/>
              </a:spcBef>
              <a:spcAft>
                <a:spcPts val="0"/>
              </a:spcAft>
              <a:buSzPts val="2400"/>
              <a:buNone/>
              <a:defRPr sz="2400"/>
            </a:lvl1pPr>
            <a:lvl2pPr lvl="1" algn="ctr" rtl="1">
              <a:lnSpc>
                <a:spcPct val="203000"/>
              </a:lnSpc>
              <a:spcBef>
                <a:spcPts val="500"/>
              </a:spcBef>
              <a:spcAft>
                <a:spcPts val="0"/>
              </a:spcAft>
              <a:buSzPts val="2000"/>
              <a:buNone/>
              <a:defRPr sz="2000"/>
            </a:lvl2pPr>
            <a:lvl3pPr lvl="2" algn="ctr" rtl="1">
              <a:lnSpc>
                <a:spcPct val="225555"/>
              </a:lnSpc>
              <a:spcBef>
                <a:spcPts val="500"/>
              </a:spcBef>
              <a:spcAft>
                <a:spcPts val="0"/>
              </a:spcAft>
              <a:buSzPts val="1800"/>
              <a:buNone/>
              <a:defRPr sz="1800"/>
            </a:lvl3pPr>
            <a:lvl4pPr lvl="3" algn="ctr" rtl="1">
              <a:lnSpc>
                <a:spcPct val="253749"/>
              </a:lnSpc>
              <a:spcBef>
                <a:spcPts val="500"/>
              </a:spcBef>
              <a:spcAft>
                <a:spcPts val="0"/>
              </a:spcAft>
              <a:buSzPts val="1600"/>
              <a:buNone/>
              <a:defRPr sz="1600"/>
            </a:lvl4pPr>
            <a:lvl5pPr lvl="4" algn="ctr" rtl="1">
              <a:lnSpc>
                <a:spcPct val="253749"/>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הקניית ידע">
  <p:cSld name="הקניית ידע">
    <p:spTree>
      <p:nvGrpSpPr>
        <p:cNvPr id="1" name="Shape 55"/>
        <p:cNvGrpSpPr/>
        <p:nvPr/>
      </p:nvGrpSpPr>
      <p:grpSpPr>
        <a:xfrm>
          <a:off x="0" y="0"/>
          <a:ext cx="0" cy="0"/>
          <a:chOff x="0" y="0"/>
          <a:chExt cx="0" cy="0"/>
        </a:xfrm>
      </p:grpSpPr>
      <p:pic>
        <p:nvPicPr>
          <p:cNvPr id="56" name="Google Shape;56;p32"/>
          <p:cNvPicPr preferRelativeResize="0"/>
          <p:nvPr/>
        </p:nvPicPr>
        <p:blipFill rotWithShape="1">
          <a:blip r:embed="rId2">
            <a:alphaModFix/>
          </a:blip>
          <a:srcRect t="12244" b="63870"/>
          <a:stretch/>
        </p:blipFill>
        <p:spPr>
          <a:xfrm>
            <a:off x="0" y="0"/>
            <a:ext cx="12192000" cy="1638096"/>
          </a:xfrm>
          <a:prstGeom prst="rect">
            <a:avLst/>
          </a:prstGeom>
          <a:noFill/>
          <a:ln>
            <a:noFill/>
          </a:ln>
        </p:spPr>
      </p:pic>
      <p:grpSp>
        <p:nvGrpSpPr>
          <p:cNvPr id="57" name="Google Shape;57;p32"/>
          <p:cNvGrpSpPr/>
          <p:nvPr/>
        </p:nvGrpSpPr>
        <p:grpSpPr>
          <a:xfrm>
            <a:off x="358720" y="6187719"/>
            <a:ext cx="3913243" cy="506326"/>
            <a:chOff x="358720" y="6187719"/>
            <a:chExt cx="3913243" cy="506326"/>
          </a:xfrm>
        </p:grpSpPr>
        <p:cxnSp>
          <p:nvCxnSpPr>
            <p:cNvPr id="58" name="Google Shape;58;p32"/>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59" name="Google Shape;59;p32"/>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0" name="Google Shape;60;p32"/>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sp>
        <p:nvSpPr>
          <p:cNvPr id="61" name="Google Shape;61;p32"/>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lt1"/>
              </a:buClr>
              <a:buSzPts val="4400"/>
              <a:buFont typeface="Calibri"/>
              <a:buNone/>
              <a:defRPr>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32"/>
          <p:cNvSpPr txBox="1">
            <a:spLocks noGrp="1"/>
          </p:cNvSpPr>
          <p:nvPr>
            <p:ph type="body" idx="1"/>
          </p:nvPr>
        </p:nvSpPr>
        <p:spPr>
          <a:xfrm>
            <a:off x="1671638" y="1928813"/>
            <a:ext cx="9572625" cy="3844925"/>
          </a:xfrm>
          <a:prstGeom prst="rect">
            <a:avLst/>
          </a:prstGeom>
          <a:noFill/>
          <a:ln>
            <a:noFill/>
          </a:ln>
        </p:spPr>
        <p:txBody>
          <a:bodyPr spcFirstLastPara="1" wrap="square" lIns="91425" tIns="45700" rIns="91425" bIns="45700" anchor="t" anchorCtr="0">
            <a:normAutofit/>
          </a:bodyPr>
          <a:lstStyle>
            <a:lvl1pPr marL="457200" lvl="0" indent="-228600" algn="r" rtl="1">
              <a:lnSpc>
                <a:spcPct val="129444"/>
              </a:lnSpc>
              <a:spcBef>
                <a:spcPts val="1000"/>
              </a:spcBef>
              <a:spcAft>
                <a:spcPts val="0"/>
              </a:spcAft>
              <a:buSzPts val="3600"/>
              <a:buNone/>
              <a:defRPr sz="3600">
                <a:latin typeface="Calibri"/>
                <a:ea typeface="Calibri"/>
                <a:cs typeface="Calibri"/>
                <a:sym typeface="Calibri"/>
              </a:defRPr>
            </a:lvl1pPr>
            <a:lvl2pPr marL="914400" lvl="1" indent="-228600" algn="ctr" rtl="1">
              <a:lnSpc>
                <a:spcPct val="169166"/>
              </a:lnSpc>
              <a:spcBef>
                <a:spcPts val="500"/>
              </a:spcBef>
              <a:spcAft>
                <a:spcPts val="0"/>
              </a:spcAft>
              <a:buSzPts val="2400"/>
              <a:buNone/>
              <a:defRPr/>
            </a:lvl2pPr>
            <a:lvl3pPr marL="1371600" lvl="2" indent="-228600" algn="ctr" rtl="1">
              <a:lnSpc>
                <a:spcPct val="203000"/>
              </a:lnSpc>
              <a:spcBef>
                <a:spcPts val="500"/>
              </a:spcBef>
              <a:spcAft>
                <a:spcPts val="0"/>
              </a:spcAft>
              <a:buSzPts val="2000"/>
              <a:buNone/>
              <a:defRPr/>
            </a:lvl3pPr>
            <a:lvl4pPr marL="1828800" lvl="3" indent="-228600" algn="ctr" rtl="1">
              <a:lnSpc>
                <a:spcPct val="225555"/>
              </a:lnSpc>
              <a:spcBef>
                <a:spcPts val="500"/>
              </a:spcBef>
              <a:spcAft>
                <a:spcPts val="0"/>
              </a:spcAft>
              <a:buSzPts val="1800"/>
              <a:buNone/>
              <a:defRPr/>
            </a:lvl4pPr>
            <a:lvl5pPr marL="2286000" lvl="4" indent="-228600" algn="ctr" rtl="1">
              <a:lnSpc>
                <a:spcPct val="225555"/>
              </a:lnSpc>
              <a:spcBef>
                <a:spcPts val="500"/>
              </a:spcBef>
              <a:spcAft>
                <a:spcPts val="0"/>
              </a:spcAft>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3" name="Google Shape;63;p32"/>
          <p:cNvSpPr/>
          <p:nvPr/>
        </p:nvSpPr>
        <p:spPr>
          <a:xfrm rot="-5400000">
            <a:off x="11332780" y="835199"/>
            <a:ext cx="176581" cy="17658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תרגול" type="twoObj">
  <p:cSld name="TWO_OBJECTS">
    <p:spTree>
      <p:nvGrpSpPr>
        <p:cNvPr id="1" name="Shape 64"/>
        <p:cNvGrpSpPr/>
        <p:nvPr/>
      </p:nvGrpSpPr>
      <p:grpSpPr>
        <a:xfrm>
          <a:off x="0" y="0"/>
          <a:ext cx="0" cy="0"/>
          <a:chOff x="0" y="0"/>
          <a:chExt cx="0" cy="0"/>
        </a:xfrm>
      </p:grpSpPr>
      <p:cxnSp>
        <p:nvCxnSpPr>
          <p:cNvPr id="65" name="Google Shape;65;p33"/>
          <p:cNvCxnSpPr/>
          <p:nvPr/>
        </p:nvCxnSpPr>
        <p:spPr>
          <a:xfrm>
            <a:off x="9092667" y="352323"/>
            <a:ext cx="3406917" cy="12802"/>
          </a:xfrm>
          <a:prstGeom prst="straightConnector1">
            <a:avLst/>
          </a:prstGeom>
          <a:noFill/>
          <a:ln w="38100" cap="flat" cmpd="sng">
            <a:solidFill>
              <a:srgbClr val="FFC000"/>
            </a:solidFill>
            <a:prstDash val="solid"/>
            <a:miter lim="800000"/>
            <a:headEnd type="none" w="sm" len="sm"/>
            <a:tailEnd type="none" w="sm" len="sm"/>
          </a:ln>
        </p:spPr>
      </p:cxnSp>
      <p:grpSp>
        <p:nvGrpSpPr>
          <p:cNvPr id="66" name="Google Shape;66;p33"/>
          <p:cNvGrpSpPr/>
          <p:nvPr/>
        </p:nvGrpSpPr>
        <p:grpSpPr>
          <a:xfrm>
            <a:off x="358720" y="6187719"/>
            <a:ext cx="3913243" cy="506326"/>
            <a:chOff x="358720" y="6187719"/>
            <a:chExt cx="3913243" cy="506326"/>
          </a:xfrm>
        </p:grpSpPr>
        <p:cxnSp>
          <p:nvCxnSpPr>
            <p:cNvPr id="67" name="Google Shape;67;p33"/>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68" name="Google Shape;68;p33"/>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9" name="Google Shape;69;p33"/>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70" name="Google Shape;70;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3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3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תרגול">
  <p:cSld name="תרגול">
    <p:spTree>
      <p:nvGrpSpPr>
        <p:cNvPr id="1" name="Shape 73"/>
        <p:cNvGrpSpPr/>
        <p:nvPr/>
      </p:nvGrpSpPr>
      <p:grpSpPr>
        <a:xfrm>
          <a:off x="0" y="0"/>
          <a:ext cx="0" cy="0"/>
          <a:chOff x="0" y="0"/>
          <a:chExt cx="0" cy="0"/>
        </a:xfrm>
      </p:grpSpPr>
      <p:cxnSp>
        <p:nvCxnSpPr>
          <p:cNvPr id="74" name="Google Shape;74;p34"/>
          <p:cNvCxnSpPr/>
          <p:nvPr/>
        </p:nvCxnSpPr>
        <p:spPr>
          <a:xfrm>
            <a:off x="9092667" y="352323"/>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75" name="Google Shape;75;p34"/>
          <p:cNvSpPr/>
          <p:nvPr/>
        </p:nvSpPr>
        <p:spPr>
          <a:xfrm rot="-5400000">
            <a:off x="8989719" y="249375"/>
            <a:ext cx="205896" cy="20589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nvGrpSpPr>
          <p:cNvPr id="76" name="Google Shape;76;p34"/>
          <p:cNvGrpSpPr/>
          <p:nvPr/>
        </p:nvGrpSpPr>
        <p:grpSpPr>
          <a:xfrm>
            <a:off x="358720" y="6187719"/>
            <a:ext cx="3913243" cy="506326"/>
            <a:chOff x="358720" y="6187719"/>
            <a:chExt cx="3913243" cy="506326"/>
          </a:xfrm>
        </p:grpSpPr>
        <p:cxnSp>
          <p:nvCxnSpPr>
            <p:cNvPr id="77" name="Google Shape;77;p34"/>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78" name="Google Shape;78;p34"/>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9" name="Google Shape;79;p34"/>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80" name="Google Shape;80;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34"/>
          <p:cNvSpPr txBox="1">
            <a:spLocks noGrp="1"/>
          </p:cNvSpPr>
          <p:nvPr>
            <p:ph type="body" idx="1"/>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sz="2800" b="0" i="0">
                <a:solidFill>
                  <a:schemeClr val="dk1"/>
                </a:solidFill>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פתרון">
  <p:cSld name="פתרון">
    <p:spTree>
      <p:nvGrpSpPr>
        <p:cNvPr id="1" name="Shape 82"/>
        <p:cNvGrpSpPr/>
        <p:nvPr/>
      </p:nvGrpSpPr>
      <p:grpSpPr>
        <a:xfrm>
          <a:off x="0" y="0"/>
          <a:ext cx="0" cy="0"/>
          <a:chOff x="0" y="0"/>
          <a:chExt cx="0" cy="0"/>
        </a:xfrm>
      </p:grpSpPr>
      <p:cxnSp>
        <p:nvCxnSpPr>
          <p:cNvPr id="83" name="Google Shape;83;p35"/>
          <p:cNvCxnSpPr/>
          <p:nvPr/>
        </p:nvCxnSpPr>
        <p:spPr>
          <a:xfrm>
            <a:off x="9092667" y="352323"/>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84" name="Google Shape;84;p35"/>
          <p:cNvSpPr/>
          <p:nvPr/>
        </p:nvSpPr>
        <p:spPr>
          <a:xfrm rot="-5400000">
            <a:off x="8989719" y="249375"/>
            <a:ext cx="205896" cy="20589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nvGrpSpPr>
          <p:cNvPr id="85" name="Google Shape;85;p35"/>
          <p:cNvGrpSpPr/>
          <p:nvPr/>
        </p:nvGrpSpPr>
        <p:grpSpPr>
          <a:xfrm>
            <a:off x="358720" y="6187719"/>
            <a:ext cx="3913243" cy="506326"/>
            <a:chOff x="358720" y="6187719"/>
            <a:chExt cx="3913243" cy="506326"/>
          </a:xfrm>
        </p:grpSpPr>
        <p:cxnSp>
          <p:nvCxnSpPr>
            <p:cNvPr id="86" name="Google Shape;86;p35"/>
            <p:cNvCxnSpPr/>
            <p:nvPr/>
          </p:nvCxnSpPr>
          <p:spPr>
            <a:xfrm>
              <a:off x="865046" y="6434480"/>
              <a:ext cx="3406917" cy="12802"/>
            </a:xfrm>
            <a:prstGeom prst="straightConnector1">
              <a:avLst/>
            </a:prstGeom>
            <a:noFill/>
            <a:ln w="38100" cap="flat" cmpd="sng">
              <a:solidFill>
                <a:srgbClr val="FFC000"/>
              </a:solidFill>
              <a:prstDash val="solid"/>
              <a:miter lim="800000"/>
              <a:headEnd type="none" w="sm" len="sm"/>
              <a:tailEnd type="none" w="sm" len="sm"/>
            </a:ln>
          </p:spPr>
        </p:cxnSp>
        <p:sp>
          <p:nvSpPr>
            <p:cNvPr id="87" name="Google Shape;87;p35"/>
            <p:cNvSpPr/>
            <p:nvPr/>
          </p:nvSpPr>
          <p:spPr>
            <a:xfrm rot="-5400000">
              <a:off x="358720" y="6187719"/>
              <a:ext cx="506326" cy="506326"/>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 name="Google Shape;88;p35"/>
            <p:cNvSpPr/>
            <p:nvPr/>
          </p:nvSpPr>
          <p:spPr>
            <a:xfrm>
              <a:off x="781297" y="6357132"/>
              <a:ext cx="167498" cy="16749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sp>
        <p:nvSpPr>
          <p:cNvPr id="89" name="Google Shape;89;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4400"/>
              <a:buFont typeface="Calibri"/>
              <a:buNone/>
              <a:defRPr>
                <a:solidFill>
                  <a:schemeClr val="dk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 name="Google Shape;90;p35"/>
          <p:cNvSpPr txBox="1">
            <a:spLocks noGrp="1"/>
          </p:cNvSpPr>
          <p:nvPr>
            <p:ph type="body" idx="1"/>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30714"/>
              </a:lnSpc>
              <a:spcBef>
                <a:spcPts val="1000"/>
              </a:spcBef>
              <a:spcAft>
                <a:spcPts val="0"/>
              </a:spcAft>
              <a:buClr>
                <a:schemeClr val="accent2"/>
              </a:buClr>
              <a:buSzPts val="2800"/>
              <a:buFont typeface="Arial"/>
              <a:buChar char="•"/>
              <a:defRPr>
                <a:latin typeface="Calibri"/>
                <a:ea typeface="Calibri"/>
                <a:cs typeface="Calibri"/>
                <a:sym typeface="Calibri"/>
              </a:defRPr>
            </a:lvl1pPr>
            <a:lvl2pPr marL="914400" lvl="1" indent="-342900" algn="r" rtl="1">
              <a:lnSpc>
                <a:spcPct val="225555"/>
              </a:lnSpc>
              <a:spcBef>
                <a:spcPts val="500"/>
              </a:spcBef>
              <a:spcAft>
                <a:spcPts val="0"/>
              </a:spcAft>
              <a:buSzPts val="1800"/>
              <a:buChar char="•"/>
              <a:defRPr/>
            </a:lvl2pPr>
            <a:lvl3pPr marL="1371600" lvl="2" indent="-342900" algn="r" rtl="1">
              <a:lnSpc>
                <a:spcPct val="225555"/>
              </a:lnSpc>
              <a:spcBef>
                <a:spcPts val="500"/>
              </a:spcBef>
              <a:spcAft>
                <a:spcPts val="0"/>
              </a:spcAft>
              <a:buSzPts val="1800"/>
              <a:buChar char="•"/>
              <a:defRPr/>
            </a:lvl3pPr>
            <a:lvl4pPr marL="1828800" lvl="3" indent="-342900" algn="r" rtl="1">
              <a:lnSpc>
                <a:spcPct val="225555"/>
              </a:lnSpc>
              <a:spcBef>
                <a:spcPts val="500"/>
              </a:spcBef>
              <a:spcAft>
                <a:spcPts val="0"/>
              </a:spcAft>
              <a:buSzPts val="1800"/>
              <a:buChar char="•"/>
              <a:defRPr/>
            </a:lvl4pPr>
            <a:lvl5pPr marL="2286000" lvl="4" indent="-342900" algn="r" rtl="1">
              <a:lnSpc>
                <a:spcPct val="225555"/>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כותרת ראשית">
  <p:cSld name="1_כותרת ראשית">
    <p:spTree>
      <p:nvGrpSpPr>
        <p:cNvPr id="1" name="Shape 91"/>
        <p:cNvGrpSpPr/>
        <p:nvPr/>
      </p:nvGrpSpPr>
      <p:grpSpPr>
        <a:xfrm>
          <a:off x="0" y="0"/>
          <a:ext cx="0" cy="0"/>
          <a:chOff x="0" y="0"/>
          <a:chExt cx="0" cy="0"/>
        </a:xfrm>
      </p:grpSpPr>
      <p:pic>
        <p:nvPicPr>
          <p:cNvPr id="92" name="Google Shape;92;p36"/>
          <p:cNvPicPr preferRelativeResize="0"/>
          <p:nvPr/>
        </p:nvPicPr>
        <p:blipFill rotWithShape="1">
          <a:blip r:embed="rId2">
            <a:alphaModFix amt="54000"/>
          </a:blip>
          <a:srcRect/>
          <a:stretch/>
        </p:blipFill>
        <p:spPr>
          <a:xfrm>
            <a:off x="-7354566" y="2026507"/>
            <a:ext cx="5045676" cy="5028913"/>
          </a:xfrm>
          <a:prstGeom prst="rect">
            <a:avLst/>
          </a:prstGeom>
          <a:noFill/>
          <a:ln>
            <a:noFill/>
          </a:ln>
        </p:spPr>
      </p:pic>
      <p:pic>
        <p:nvPicPr>
          <p:cNvPr id="93" name="Google Shape;93;p36"/>
          <p:cNvPicPr preferRelativeResize="0"/>
          <p:nvPr/>
        </p:nvPicPr>
        <p:blipFill rotWithShape="1">
          <a:blip r:embed="rId2">
            <a:alphaModFix amt="54000"/>
          </a:blip>
          <a:srcRect/>
          <a:stretch/>
        </p:blipFill>
        <p:spPr>
          <a:xfrm>
            <a:off x="12947248" y="-3969273"/>
            <a:ext cx="5045676" cy="5028913"/>
          </a:xfrm>
          <a:prstGeom prst="rect">
            <a:avLst/>
          </a:prstGeom>
          <a:noFill/>
          <a:ln>
            <a:noFill/>
          </a:ln>
        </p:spPr>
      </p:pic>
      <p:pic>
        <p:nvPicPr>
          <p:cNvPr id="94" name="Google Shape;94;p36"/>
          <p:cNvPicPr preferRelativeResize="0"/>
          <p:nvPr/>
        </p:nvPicPr>
        <p:blipFill rotWithShape="1">
          <a:blip r:embed="rId3">
            <a:alphaModFix/>
          </a:blip>
          <a:srcRect/>
          <a:stretch/>
        </p:blipFill>
        <p:spPr>
          <a:xfrm>
            <a:off x="0" y="0"/>
            <a:ext cx="12192000" cy="6858000"/>
          </a:xfrm>
          <a:prstGeom prst="rect">
            <a:avLst/>
          </a:prstGeom>
          <a:noFill/>
          <a:ln>
            <a:noFill/>
          </a:ln>
        </p:spPr>
      </p:pic>
      <p:cxnSp>
        <p:nvCxnSpPr>
          <p:cNvPr id="95" name="Google Shape;95;p36"/>
          <p:cNvCxnSpPr/>
          <p:nvPr/>
        </p:nvCxnSpPr>
        <p:spPr>
          <a:xfrm>
            <a:off x="7156173" y="1971395"/>
            <a:ext cx="4005469" cy="0"/>
          </a:xfrm>
          <a:prstGeom prst="straightConnector1">
            <a:avLst/>
          </a:prstGeom>
          <a:noFill/>
          <a:ln w="38100" cap="flat" cmpd="sng">
            <a:solidFill>
              <a:srgbClr val="FFC000"/>
            </a:solidFill>
            <a:prstDash val="solid"/>
            <a:miter lim="800000"/>
            <a:headEnd type="none" w="sm" len="sm"/>
            <a:tailEnd type="none" w="sm" len="sm"/>
          </a:ln>
        </p:spPr>
      </p:cxnSp>
      <p:sp>
        <p:nvSpPr>
          <p:cNvPr id="96" name="Google Shape;96;p36"/>
          <p:cNvSpPr/>
          <p:nvPr/>
        </p:nvSpPr>
        <p:spPr>
          <a:xfrm rot="-5400000">
            <a:off x="7721222" y="1868447"/>
            <a:ext cx="205896" cy="205896"/>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cxnSp>
        <p:nvCxnSpPr>
          <p:cNvPr id="97" name="Google Shape;97;p36"/>
          <p:cNvCxnSpPr/>
          <p:nvPr/>
        </p:nvCxnSpPr>
        <p:spPr>
          <a:xfrm>
            <a:off x="4093266" y="4984979"/>
            <a:ext cx="4005469" cy="0"/>
          </a:xfrm>
          <a:prstGeom prst="straightConnector1">
            <a:avLst/>
          </a:prstGeom>
          <a:noFill/>
          <a:ln w="38100" cap="flat" cmpd="sng">
            <a:solidFill>
              <a:srgbClr val="FFC000"/>
            </a:solidFill>
            <a:prstDash val="solid"/>
            <a:miter lim="800000"/>
            <a:headEnd type="none" w="sm" len="sm"/>
            <a:tailEnd type="none" w="sm" len="sm"/>
          </a:ln>
        </p:spPr>
      </p:cxnSp>
      <p:cxnSp>
        <p:nvCxnSpPr>
          <p:cNvPr id="98" name="Google Shape;98;p36"/>
          <p:cNvCxnSpPr/>
          <p:nvPr/>
        </p:nvCxnSpPr>
        <p:spPr>
          <a:xfrm>
            <a:off x="4093266" y="2367421"/>
            <a:ext cx="4005469" cy="0"/>
          </a:xfrm>
          <a:prstGeom prst="straightConnector1">
            <a:avLst/>
          </a:prstGeom>
          <a:noFill/>
          <a:ln w="38100" cap="flat" cmpd="sng">
            <a:solidFill>
              <a:srgbClr val="FFC000"/>
            </a:solidFill>
            <a:prstDash val="solid"/>
            <a:miter lim="800000"/>
            <a:headEnd type="none" w="sm" len="sm"/>
            <a:tailEnd type="none" w="sm" len="sm"/>
          </a:ln>
        </p:spPr>
      </p:cxnSp>
      <p:sp>
        <p:nvSpPr>
          <p:cNvPr id="99" name="Google Shape;99;p36"/>
          <p:cNvSpPr txBox="1"/>
          <p:nvPr/>
        </p:nvSpPr>
        <p:spPr>
          <a:xfrm>
            <a:off x="2089302" y="2527608"/>
            <a:ext cx="8013397" cy="1802785"/>
          </a:xfrm>
          <a:prstGeom prst="rect">
            <a:avLst/>
          </a:prstGeom>
          <a:solidFill>
            <a:schemeClr val="accent1"/>
          </a:solidFill>
          <a:ln>
            <a:noFill/>
          </a:ln>
        </p:spPr>
        <p:txBody>
          <a:bodyPr spcFirstLastPara="1" wrap="square" lIns="251975" tIns="251975" rIns="251975" bIns="251975" anchor="ctr" anchorCtr="0">
            <a:spAutoFit/>
          </a:bodyPr>
          <a:lstStyle/>
          <a:p>
            <a:pPr marL="0" marR="0" lvl="0" indent="0" algn="ctr" rtl="1">
              <a:lnSpc>
                <a:spcPct val="187500"/>
              </a:lnSpc>
              <a:spcBef>
                <a:spcPts val="0"/>
              </a:spcBef>
              <a:spcAft>
                <a:spcPts val="0"/>
              </a:spcAft>
              <a:buNone/>
            </a:pPr>
            <a:endParaRPr sz="3200">
              <a:solidFill>
                <a:schemeClr val="lt1"/>
              </a:solidFill>
              <a:latin typeface="Arial"/>
              <a:ea typeface="Arial"/>
              <a:cs typeface="Arial"/>
              <a:sym typeface="Arial"/>
            </a:endParaRPr>
          </a:p>
        </p:txBody>
      </p:sp>
      <p:sp>
        <p:nvSpPr>
          <p:cNvPr id="100" name="Google Shape;100;p36"/>
          <p:cNvSpPr/>
          <p:nvPr/>
        </p:nvSpPr>
        <p:spPr>
          <a:xfrm>
            <a:off x="6692900" y="4828833"/>
            <a:ext cx="342900" cy="3429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1" name="Google Shape;101;p36"/>
          <p:cNvSpPr/>
          <p:nvPr/>
        </p:nvSpPr>
        <p:spPr>
          <a:xfrm>
            <a:off x="2351829" y="4230758"/>
            <a:ext cx="152400" cy="1524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36"/>
          <p:cNvSpPr/>
          <p:nvPr/>
        </p:nvSpPr>
        <p:spPr>
          <a:xfrm>
            <a:off x="9684458" y="2447258"/>
            <a:ext cx="152400" cy="152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nvGrpSpPr>
          <p:cNvPr id="103" name="Google Shape;103;p36"/>
          <p:cNvGrpSpPr/>
          <p:nvPr/>
        </p:nvGrpSpPr>
        <p:grpSpPr>
          <a:xfrm>
            <a:off x="5330952" y="110839"/>
            <a:ext cx="1530097" cy="1525930"/>
            <a:chOff x="8374611" y="4283110"/>
            <a:chExt cx="2300578" cy="2294314"/>
          </a:xfrm>
        </p:grpSpPr>
        <p:pic>
          <p:nvPicPr>
            <p:cNvPr id="104" name="Google Shape;104;p36"/>
            <p:cNvPicPr preferRelativeResize="0"/>
            <p:nvPr/>
          </p:nvPicPr>
          <p:blipFill rotWithShape="1">
            <a:blip r:embed="rId4">
              <a:alphaModFix/>
            </a:blip>
            <a:srcRect l="62938"/>
            <a:stretch/>
          </p:blipFill>
          <p:spPr>
            <a:xfrm>
              <a:off x="8873684" y="4283110"/>
              <a:ext cx="1227785" cy="1519621"/>
            </a:xfrm>
            <a:prstGeom prst="rect">
              <a:avLst/>
            </a:prstGeom>
            <a:noFill/>
            <a:ln>
              <a:noFill/>
            </a:ln>
          </p:spPr>
        </p:pic>
        <p:sp>
          <p:nvSpPr>
            <p:cNvPr id="105" name="Google Shape;105;p36"/>
            <p:cNvSpPr/>
            <p:nvPr/>
          </p:nvSpPr>
          <p:spPr>
            <a:xfrm>
              <a:off x="8374611" y="5883287"/>
              <a:ext cx="2300578" cy="6941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1200">
                  <a:solidFill>
                    <a:schemeClr val="lt1"/>
                  </a:solidFill>
                  <a:latin typeface="Arial"/>
                  <a:ea typeface="Arial"/>
                  <a:cs typeface="Arial"/>
                  <a:sym typeface="Arial"/>
                </a:rPr>
                <a:t>מדינת ישראל</a:t>
              </a:r>
              <a:endParaRPr/>
            </a:p>
            <a:p>
              <a:pPr marL="0" marR="0" lvl="0" indent="0" algn="ctr" rtl="0">
                <a:spcBef>
                  <a:spcPts val="0"/>
                </a:spcBef>
                <a:spcAft>
                  <a:spcPts val="0"/>
                </a:spcAft>
                <a:buNone/>
              </a:pPr>
              <a:r>
                <a:rPr lang="ar-SA" sz="1200">
                  <a:solidFill>
                    <a:schemeClr val="lt1"/>
                  </a:solidFill>
                  <a:latin typeface="Arial"/>
                  <a:ea typeface="Arial"/>
                  <a:cs typeface="Arial"/>
                  <a:sym typeface="Arial"/>
                </a:rPr>
                <a:t>משרד החינוך</a:t>
              </a: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6"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EBEB"/>
        </a:solidFill>
        <a:effectLst/>
      </p:bgPr>
    </p:bg>
    <p:spTree>
      <p:nvGrpSpPr>
        <p:cNvPr id="1" name="Shape 9"/>
        <p:cNvGrpSpPr/>
        <p:nvPr/>
      </p:nvGrpSpPr>
      <p:grpSpPr>
        <a:xfrm>
          <a:off x="0" y="0"/>
          <a:ext cx="0" cy="0"/>
          <a:chOff x="0" y="0"/>
          <a:chExt cx="0" cy="0"/>
        </a:xfrm>
      </p:grpSpPr>
      <p:sp>
        <p:nvSpPr>
          <p:cNvPr id="10" name="Google Shape;10;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800"/>
              </a:spcBef>
              <a:spcAft>
                <a:spcPts val="0"/>
              </a:spcAft>
              <a:buClr>
                <a:schemeClr val="dk1"/>
              </a:buClr>
              <a:buSzPts val="4400"/>
              <a:buFont typeface="Sakkal Majalla"/>
              <a:buNone/>
              <a:defRPr sz="4400" b="0" i="0" u="none" strike="noStrike" cap="none">
                <a:solidFill>
                  <a:schemeClr val="dk1"/>
                </a:solidFill>
                <a:latin typeface="Sakkal Majalla"/>
                <a:ea typeface="Sakkal Majalla"/>
                <a:cs typeface="Sakkal Majalla"/>
                <a:sym typeface="Sakkal Majall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228600" algn="r" rtl="1">
              <a:lnSpc>
                <a:spcPct val="90000"/>
              </a:lnSpc>
              <a:spcBef>
                <a:spcPts val="800"/>
              </a:spcBef>
              <a:spcAft>
                <a:spcPts val="0"/>
              </a:spcAft>
              <a:buClr>
                <a:schemeClr val="accent2"/>
              </a:buClr>
              <a:buSzPts val="2800"/>
              <a:buFont typeface="Calibri"/>
              <a:buNone/>
              <a:defRPr sz="2800" b="0" i="0" u="none" strike="noStrike" cap="none">
                <a:solidFill>
                  <a:schemeClr val="dk1"/>
                </a:solidFill>
                <a:latin typeface="Sakkal Majalla"/>
                <a:ea typeface="Sakkal Majalla"/>
                <a:cs typeface="Sakkal Majalla"/>
                <a:sym typeface="Sakkal Majalla"/>
              </a:defRPr>
            </a:lvl1pPr>
            <a:lvl2pPr marL="914400" marR="0" lvl="1" indent="-381000" algn="r" rtl="1">
              <a:lnSpc>
                <a:spcPct val="90000"/>
              </a:lnSpc>
              <a:spcBef>
                <a:spcPts val="800"/>
              </a:spcBef>
              <a:spcAft>
                <a:spcPts val="0"/>
              </a:spcAft>
              <a:buClr>
                <a:schemeClr val="accent2"/>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6"/>
          <p:cNvSpPr txBox="1"/>
          <p:nvPr/>
        </p:nvSpPr>
        <p:spPr>
          <a:xfrm>
            <a:off x="5492813" y="6272468"/>
            <a:ext cx="1206375" cy="365125"/>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fld id="{00000000-1234-1234-1234-123412341234}" type="slidenum">
              <a:rPr lang="ar-SA" sz="1800" b="0" i="0" u="none" strike="noStrike" cap="none">
                <a:solidFill>
                  <a:srgbClr val="4285E3"/>
                </a:solidFill>
                <a:latin typeface="Arial"/>
                <a:ea typeface="Arial"/>
                <a:cs typeface="Arial"/>
                <a:sym typeface="Arial"/>
              </a:rPr>
              <a:t>‹#›</a:t>
            </a:fld>
            <a:endParaRPr sz="1800" b="0" i="0" u="none" strike="noStrike" cap="none">
              <a:solidFill>
                <a:srgbClr val="4285E3"/>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083">
          <p15:clr>
            <a:srgbClr val="F26B43"/>
          </p15:clr>
        </p15:guide>
        <p15:guide id="2" orient="horz" pos="75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BEBEB"/>
        </a:solidFill>
        <a:effectLst/>
      </p:bgPr>
    </p:bg>
    <p:spTree>
      <p:nvGrpSpPr>
        <p:cNvPr id="1" name="Shape 29"/>
        <p:cNvGrpSpPr/>
        <p:nvPr/>
      </p:nvGrpSpPr>
      <p:grpSpPr>
        <a:xfrm>
          <a:off x="0" y="0"/>
          <a:ext cx="0" cy="0"/>
          <a:chOff x="0" y="0"/>
          <a:chExt cx="0" cy="0"/>
        </a:xfrm>
      </p:grpSpPr>
      <p:sp>
        <p:nvSpPr>
          <p:cNvPr id="30" name="Google Shape;30;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Google Shape;31;p2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145000"/>
              </a:lnSpc>
              <a:spcBef>
                <a:spcPts val="1000"/>
              </a:spcBef>
              <a:spcAft>
                <a:spcPts val="0"/>
              </a:spcAft>
              <a:buClr>
                <a:schemeClr val="accent2"/>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169166"/>
              </a:lnSpc>
              <a:spcBef>
                <a:spcPts val="500"/>
              </a:spcBef>
              <a:spcAft>
                <a:spcPts val="0"/>
              </a:spcAft>
              <a:buClr>
                <a:schemeClr val="accent2"/>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r" rtl="1">
              <a:lnSpc>
                <a:spcPct val="203000"/>
              </a:lnSpc>
              <a:spcBef>
                <a:spcPts val="500"/>
              </a:spcBef>
              <a:spcAft>
                <a:spcPts val="0"/>
              </a:spcAft>
              <a:buClr>
                <a:schemeClr val="accent2"/>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r" rtl="1">
              <a:lnSpc>
                <a:spcPct val="225555"/>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r" rtl="1">
              <a:lnSpc>
                <a:spcPct val="225555"/>
              </a:lnSpc>
              <a:spcBef>
                <a:spcPts val="500"/>
              </a:spcBef>
              <a:spcAft>
                <a:spcPts val="0"/>
              </a:spcAft>
              <a:buClr>
                <a:schemeClr val="accent2"/>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2" name="Google Shape;32;p28"/>
          <p:cNvSpPr txBox="1"/>
          <p:nvPr/>
        </p:nvSpPr>
        <p:spPr>
          <a:xfrm>
            <a:off x="5492813" y="6272468"/>
            <a:ext cx="1206375" cy="365125"/>
          </a:xfrm>
          <a:prstGeom prst="rect">
            <a:avLst/>
          </a:prstGeom>
          <a:noFill/>
          <a:ln>
            <a:noFill/>
          </a:ln>
        </p:spPr>
        <p:txBody>
          <a:bodyPr spcFirstLastPara="1" wrap="square" lIns="91425" tIns="45700" rIns="91425" bIns="45700" anchor="t" anchorCtr="0">
            <a:noAutofit/>
          </a:bodyPr>
          <a:lstStyle/>
          <a:p>
            <a:pPr marL="0" marR="0" lvl="0" indent="0" algn="ctr" rtl="1">
              <a:spcBef>
                <a:spcPts val="0"/>
              </a:spcBef>
              <a:spcAft>
                <a:spcPts val="0"/>
              </a:spcAft>
              <a:buNone/>
            </a:pPr>
            <a:fld id="{00000000-1234-1234-1234-123412341234}" type="slidenum">
              <a:rPr lang="ar-SA" sz="1800" b="0" i="0" u="none" strike="noStrike" cap="none">
                <a:solidFill>
                  <a:srgbClr val="4285E3"/>
                </a:solidFill>
                <a:latin typeface="Arial"/>
                <a:ea typeface="Arial"/>
                <a:cs typeface="Arial"/>
                <a:sym typeface="Arial"/>
              </a:rPr>
              <a:t>‹#›</a:t>
            </a:fld>
            <a:endParaRPr sz="1800" b="0" i="0" u="none" strike="noStrike" cap="none">
              <a:solidFill>
                <a:srgbClr val="4285E3"/>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7083">
          <p15:clr>
            <a:srgbClr val="F26B43"/>
          </p15:clr>
        </p15:guide>
        <p15:guide id="2" orient="horz" pos="75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8.png"/><Relationship Id="rId3" Type="http://schemas.openxmlformats.org/officeDocument/2006/relationships/image" Target="../media/image12.gif"/><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gif"/><Relationship Id="rId10" Type="http://schemas.openxmlformats.org/officeDocument/2006/relationships/image" Target="../media/image19.png"/><Relationship Id="rId4" Type="http://schemas.openxmlformats.org/officeDocument/2006/relationships/image" Target="../media/image13.jpg"/><Relationship Id="rId9"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
          <p:cNvSpPr txBox="1">
            <a:spLocks noGrp="1"/>
          </p:cNvSpPr>
          <p:nvPr>
            <p:ph type="body" idx="1"/>
          </p:nvPr>
        </p:nvSpPr>
        <p:spPr>
          <a:xfrm>
            <a:off x="2565199" y="3025258"/>
            <a:ext cx="7816850" cy="106746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SzPts val="6000"/>
              <a:buNone/>
            </a:pPr>
            <a:r>
              <a:rPr lang="ar-SA"/>
              <a:t>درس رياضيّات للصفّ الثالث </a:t>
            </a:r>
            <a:endParaRPr/>
          </a:p>
          <a:p>
            <a:pPr marL="0" lvl="0" indent="0" algn="r" rtl="1">
              <a:lnSpc>
                <a:spcPct val="90000"/>
              </a:lnSpc>
              <a:spcBef>
                <a:spcPts val="800"/>
              </a:spcBef>
              <a:spcAft>
                <a:spcPts val="0"/>
              </a:spcAft>
              <a:buSzPts val="6000"/>
              <a:buNone/>
            </a:pPr>
            <a:endParaRPr/>
          </a:p>
        </p:txBody>
      </p:sp>
      <p:sp>
        <p:nvSpPr>
          <p:cNvPr id="190" name="Google Shape;190;p1"/>
          <p:cNvSpPr txBox="1">
            <a:spLocks noGrp="1"/>
          </p:cNvSpPr>
          <p:nvPr>
            <p:ph type="body" idx="2"/>
          </p:nvPr>
        </p:nvSpPr>
        <p:spPr>
          <a:xfrm>
            <a:off x="1895366" y="4419771"/>
            <a:ext cx="6411268" cy="649357"/>
          </a:xfrm>
          <a:prstGeom prst="rect">
            <a:avLst/>
          </a:prstGeom>
          <a:noFill/>
          <a:ln>
            <a:noFill/>
          </a:ln>
        </p:spPr>
        <p:txBody>
          <a:bodyPr spcFirstLastPara="1" wrap="square" lIns="91425" tIns="45700" rIns="91425" bIns="45700" anchor="t" anchorCtr="0">
            <a:normAutofit/>
          </a:bodyPr>
          <a:lstStyle/>
          <a:p>
            <a:pPr marL="0" lvl="0" indent="0" algn="l" rtl="1">
              <a:lnSpc>
                <a:spcPct val="90000"/>
              </a:lnSpc>
              <a:spcBef>
                <a:spcPts val="0"/>
              </a:spcBef>
              <a:spcAft>
                <a:spcPts val="0"/>
              </a:spcAft>
              <a:buSzPts val="3200"/>
              <a:buNone/>
            </a:pPr>
            <a:r>
              <a:rPr lang="ar-SA"/>
              <a:t>موضوع الدرس: ترتيب العمليات الحسابية2</a:t>
            </a:r>
            <a:endParaRPr/>
          </a:p>
        </p:txBody>
      </p:sp>
      <p:pic>
        <p:nvPicPr>
          <p:cNvPr id="191" name="Google Shape;191;p1"/>
          <p:cNvPicPr preferRelativeResize="0"/>
          <p:nvPr/>
        </p:nvPicPr>
        <p:blipFill rotWithShape="1">
          <a:blip r:embed="rId3">
            <a:alphaModFix/>
          </a:blip>
          <a:srcRect/>
          <a:stretch/>
        </p:blipFill>
        <p:spPr>
          <a:xfrm rot="-2705291">
            <a:off x="3733675" y="632278"/>
            <a:ext cx="658648" cy="2212383"/>
          </a:xfrm>
          <a:prstGeom prst="rect">
            <a:avLst/>
          </a:prstGeom>
          <a:noFill/>
          <a:ln>
            <a:noFill/>
          </a:ln>
        </p:spPr>
      </p:pic>
      <p:sp>
        <p:nvSpPr>
          <p:cNvPr id="192" name="Google Shape;192;p1"/>
          <p:cNvSpPr/>
          <p:nvPr/>
        </p:nvSpPr>
        <p:spPr>
          <a:xfrm>
            <a:off x="5462337" y="2129589"/>
            <a:ext cx="5197642" cy="5605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3" name="Google Shape;193;p1"/>
          <p:cNvSpPr txBox="1"/>
          <p:nvPr/>
        </p:nvSpPr>
        <p:spPr>
          <a:xfrm>
            <a:off x="5811854" y="1979222"/>
            <a:ext cx="4498607" cy="83099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4800" b="0" i="0" u="none" strike="noStrike" cap="none">
                <a:solidFill>
                  <a:schemeClr val="lt1"/>
                </a:solidFill>
                <a:latin typeface="Calibri"/>
                <a:ea typeface="Calibri"/>
                <a:cs typeface="Calibri"/>
                <a:sym typeface="Calibri"/>
              </a:rPr>
              <a:t>منظومة بثّ قُطريّة</a:t>
            </a:r>
            <a:endParaRPr sz="4800" b="0" i="0" u="none" strike="noStrike" cap="none">
              <a:solidFill>
                <a:schemeClr val="lt1"/>
              </a:solidFill>
              <a:latin typeface="Calibri"/>
              <a:ea typeface="Calibri"/>
              <a:cs typeface="Calibri"/>
              <a:sym typeface="Calibri"/>
            </a:endParaRPr>
          </a:p>
        </p:txBody>
      </p:sp>
      <p:sp>
        <p:nvSpPr>
          <p:cNvPr id="194" name="Google Shape;194;p1"/>
          <p:cNvSpPr txBox="1"/>
          <p:nvPr/>
        </p:nvSpPr>
        <p:spPr>
          <a:xfrm>
            <a:off x="1895366" y="5071494"/>
            <a:ext cx="5147207" cy="649357"/>
          </a:xfrm>
          <a:prstGeom prst="rect">
            <a:avLst/>
          </a:prstGeom>
          <a:noFill/>
          <a:ln>
            <a:noFill/>
          </a:ln>
        </p:spPr>
        <p:txBody>
          <a:bodyPr spcFirstLastPara="1" wrap="square" lIns="91425" tIns="45700" rIns="91425" bIns="45700" anchor="t" anchorCtr="0">
            <a:normAutofit/>
          </a:bodyPr>
          <a:lstStyle/>
          <a:p>
            <a:pPr marL="0" marR="0" lvl="0" indent="0" algn="r" rtl="1">
              <a:lnSpc>
                <a:spcPct val="90000"/>
              </a:lnSpc>
              <a:spcBef>
                <a:spcPts val="0"/>
              </a:spcBef>
              <a:spcAft>
                <a:spcPts val="0"/>
              </a:spcAft>
              <a:buClr>
                <a:schemeClr val="lt1"/>
              </a:buClr>
              <a:buSzPts val="3200"/>
              <a:buFont typeface="Calibri"/>
              <a:buNone/>
            </a:pPr>
            <a:r>
              <a:rPr lang="ar-SA" sz="3200" b="0" i="0" u="none" strike="noStrike" cap="none">
                <a:solidFill>
                  <a:schemeClr val="lt1"/>
                </a:solidFill>
                <a:latin typeface="Calibri"/>
                <a:ea typeface="Calibri"/>
                <a:cs typeface="Calibri"/>
                <a:sym typeface="Calibri"/>
              </a:rPr>
              <a:t>مع المعلّم/ ة: سهير مواسي</a:t>
            </a:r>
            <a:endParaRPr sz="3200" b="0" i="0" u="none" strike="noStrike" cap="none">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10"/>
          <p:cNvSpPr txBox="1"/>
          <p:nvPr/>
        </p:nvSpPr>
        <p:spPr>
          <a:xfrm>
            <a:off x="1057022" y="173302"/>
            <a:ext cx="11134978" cy="2554505"/>
          </a:xfrm>
          <a:prstGeom prst="rect">
            <a:avLst/>
          </a:prstGeom>
          <a:noFill/>
          <a:ln w="9525" cap="flat" cmpd="sng">
            <a:solidFill>
              <a:srgbClr val="31313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8000" b="1" dirty="0" smtClean="0">
                <a:solidFill>
                  <a:schemeClr val="dk1"/>
                </a:solidFill>
                <a:latin typeface="Calibri"/>
                <a:ea typeface="Calibri"/>
                <a:cs typeface="Calibri"/>
                <a:sym typeface="Calibri"/>
              </a:rPr>
              <a:t>16 + 8 : 4 – 2</a:t>
            </a:r>
          </a:p>
          <a:p>
            <a:pPr marL="0" marR="0" lvl="0" indent="0" algn="ctr" rtl="0">
              <a:spcBef>
                <a:spcPts val="0"/>
              </a:spcBef>
              <a:spcAft>
                <a:spcPts val="0"/>
              </a:spcAft>
              <a:buNone/>
            </a:pPr>
            <a:r>
              <a:rPr lang="en-US" sz="8000" b="1" dirty="0" smtClean="0">
                <a:solidFill>
                  <a:schemeClr val="dk1"/>
                </a:solidFill>
                <a:latin typeface="Calibri"/>
                <a:ea typeface="Calibri"/>
                <a:cs typeface="Calibri"/>
                <a:sym typeface="Calibri"/>
              </a:rPr>
              <a:t>16 + 2 – 2 = 16</a:t>
            </a:r>
            <a:endParaRPr sz="8000" b="1" dirty="0">
              <a:solidFill>
                <a:schemeClr val="dk1"/>
              </a:solidFill>
              <a:latin typeface="Calibri"/>
              <a:ea typeface="Calibri"/>
              <a:cs typeface="Calibri"/>
              <a:sym typeface="Calibri"/>
            </a:endParaRPr>
          </a:p>
        </p:txBody>
      </p:sp>
      <p:pic>
        <p:nvPicPr>
          <p:cNvPr id="289" name="Google Shape;289;p10" descr="גזירת מסך"/>
          <p:cNvPicPr preferRelativeResize="0"/>
          <p:nvPr/>
        </p:nvPicPr>
        <p:blipFill rotWithShape="1">
          <a:blip r:embed="rId3">
            <a:alphaModFix/>
          </a:blip>
          <a:srcRect/>
          <a:stretch/>
        </p:blipFill>
        <p:spPr>
          <a:xfrm>
            <a:off x="1057022" y="-281510"/>
            <a:ext cx="1670136" cy="3289469"/>
          </a:xfrm>
          <a:prstGeom prst="rect">
            <a:avLst/>
          </a:prstGeom>
          <a:noFill/>
          <a:ln>
            <a:noFill/>
          </a:ln>
        </p:spPr>
      </p:pic>
      <p:pic>
        <p:nvPicPr>
          <p:cNvPr id="290" name="Google Shape;290;p10" descr="גזירת מסך"/>
          <p:cNvPicPr preferRelativeResize="0"/>
          <p:nvPr/>
        </p:nvPicPr>
        <p:blipFill rotWithShape="1">
          <a:blip r:embed="rId4">
            <a:alphaModFix/>
          </a:blip>
          <a:srcRect/>
          <a:stretch/>
        </p:blipFill>
        <p:spPr>
          <a:xfrm rot="308443">
            <a:off x="10136637" y="3310111"/>
            <a:ext cx="2461763" cy="3677529"/>
          </a:xfrm>
          <a:prstGeom prst="rect">
            <a:avLst/>
          </a:prstGeom>
          <a:noFill/>
          <a:ln>
            <a:noFill/>
          </a:ln>
        </p:spPr>
      </p:pic>
      <p:sp>
        <p:nvSpPr>
          <p:cNvPr id="6" name="Google Shape;277;p9"/>
          <p:cNvSpPr txBox="1"/>
          <p:nvPr/>
        </p:nvSpPr>
        <p:spPr>
          <a:xfrm>
            <a:off x="2581489" y="3519579"/>
            <a:ext cx="9464842" cy="37856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0" b="1" dirty="0" smtClean="0">
                <a:solidFill>
                  <a:srgbClr val="0070C0"/>
                </a:solidFill>
                <a:latin typeface="Calibri"/>
                <a:ea typeface="Calibri"/>
                <a:cs typeface="Calibri"/>
                <a:sym typeface="Calibri"/>
              </a:rPr>
              <a:t>16 + 8 : ( 4 -2)=</a:t>
            </a:r>
          </a:p>
          <a:p>
            <a:pPr marL="0" marR="0" lvl="0" indent="0" algn="l" rtl="0">
              <a:spcBef>
                <a:spcPts val="0"/>
              </a:spcBef>
              <a:spcAft>
                <a:spcPts val="0"/>
              </a:spcAft>
              <a:buNone/>
            </a:pPr>
            <a:r>
              <a:rPr lang="en-US" sz="8000" b="1" dirty="0" smtClean="0">
                <a:solidFill>
                  <a:srgbClr val="0070C0"/>
                </a:solidFill>
                <a:latin typeface="Calibri"/>
                <a:ea typeface="Calibri"/>
                <a:cs typeface="Calibri"/>
                <a:sym typeface="Calibri"/>
              </a:rPr>
              <a:t>16 + 8 : 2 </a:t>
            </a:r>
          </a:p>
          <a:p>
            <a:pPr marL="0" marR="0" lvl="0" indent="0" algn="l" rtl="0">
              <a:spcBef>
                <a:spcPts val="0"/>
              </a:spcBef>
              <a:spcAft>
                <a:spcPts val="0"/>
              </a:spcAft>
              <a:buNone/>
            </a:pPr>
            <a:r>
              <a:rPr lang="en-US" sz="8000" b="1" dirty="0" smtClean="0">
                <a:solidFill>
                  <a:srgbClr val="0070C0"/>
                </a:solidFill>
                <a:latin typeface="Calibri"/>
                <a:ea typeface="Calibri"/>
                <a:cs typeface="Calibri"/>
                <a:sym typeface="Calibri"/>
              </a:rPr>
              <a:t>16 + 4 = 20</a:t>
            </a:r>
            <a:endParaRPr sz="8000" b="1" dirty="0">
              <a:solidFill>
                <a:srgbClr val="0070C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1"/>
          <p:cNvSpPr txBox="1">
            <a:spLocks noGrp="1"/>
          </p:cNvSpPr>
          <p:nvPr>
            <p:ph type="title"/>
          </p:nvPr>
        </p:nvSpPr>
        <p:spPr>
          <a:xfrm>
            <a:off x="1207168" y="1274470"/>
            <a:ext cx="10515600" cy="1325563"/>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rgbClr val="00B050"/>
              </a:buClr>
              <a:buSzPts val="6600"/>
              <a:buFont typeface="Calibri"/>
              <a:buNone/>
            </a:pPr>
            <a:r>
              <a:rPr lang="ar-SA" sz="6600" b="1">
                <a:solidFill>
                  <a:srgbClr val="00B050"/>
                </a:solidFill>
              </a:rPr>
              <a:t>كيف نحل التمرين التالي:</a:t>
            </a:r>
            <a:br>
              <a:rPr lang="ar-SA" sz="6600" b="1">
                <a:solidFill>
                  <a:srgbClr val="00B050"/>
                </a:solidFill>
              </a:rPr>
            </a:br>
            <a:endParaRPr sz="6600" b="1">
              <a:solidFill>
                <a:srgbClr val="00B050"/>
              </a:solidFill>
            </a:endParaRPr>
          </a:p>
        </p:txBody>
      </p:sp>
      <p:sp>
        <p:nvSpPr>
          <p:cNvPr id="296" name="Google Shape;296;p11"/>
          <p:cNvSpPr txBox="1"/>
          <p:nvPr/>
        </p:nvSpPr>
        <p:spPr>
          <a:xfrm>
            <a:off x="1588167" y="3678004"/>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dirty="0">
                <a:solidFill>
                  <a:schemeClr val="dk1"/>
                </a:solidFill>
                <a:latin typeface="Calibri"/>
                <a:ea typeface="Calibri"/>
                <a:cs typeface="Calibri"/>
                <a:sym typeface="Calibri"/>
              </a:rPr>
              <a:t>4 +2 🞨3 – </a:t>
            </a:r>
            <a:r>
              <a:rPr lang="ar-SA" sz="8000" b="1" dirty="0">
                <a:solidFill>
                  <a:srgbClr val="FF0000"/>
                </a:solidFill>
                <a:latin typeface="Calibri"/>
                <a:ea typeface="Calibri"/>
                <a:cs typeface="Calibri"/>
                <a:sym typeface="Calibri"/>
              </a:rPr>
              <a:t>(</a:t>
            </a:r>
            <a:r>
              <a:rPr lang="ar-SA" sz="8000" b="1" dirty="0">
                <a:solidFill>
                  <a:schemeClr val="dk1"/>
                </a:solidFill>
                <a:latin typeface="Calibri"/>
                <a:ea typeface="Calibri"/>
                <a:cs typeface="Calibri"/>
                <a:sym typeface="Calibri"/>
              </a:rPr>
              <a:t>4 : 2</a:t>
            </a:r>
            <a:r>
              <a:rPr lang="ar-SA" sz="8000" b="1" dirty="0">
                <a:solidFill>
                  <a:srgbClr val="FF0000"/>
                </a:solidFill>
                <a:latin typeface="Calibri"/>
                <a:ea typeface="Calibri"/>
                <a:cs typeface="Calibri"/>
                <a:sym typeface="Calibri"/>
              </a:rPr>
              <a:t> )</a:t>
            </a:r>
            <a:r>
              <a:rPr lang="ar-SA" sz="8000" b="1" dirty="0">
                <a:solidFill>
                  <a:schemeClr val="dk1"/>
                </a:solidFill>
                <a:latin typeface="Calibri"/>
                <a:ea typeface="Calibri"/>
                <a:cs typeface="Calibri"/>
                <a:sym typeface="Calibri"/>
              </a:rPr>
              <a:t> + 2=</a:t>
            </a:r>
            <a:endParaRPr sz="8000" b="1" dirty="0">
              <a:solidFill>
                <a:schemeClr val="dk1"/>
              </a:solidFill>
              <a:latin typeface="Calibri"/>
              <a:ea typeface="Calibri"/>
              <a:cs typeface="Calibri"/>
              <a:sym typeface="Calibri"/>
            </a:endParaRPr>
          </a:p>
        </p:txBody>
      </p:sp>
      <p:pic>
        <p:nvPicPr>
          <p:cNvPr id="297" name="Google Shape;297;p11"/>
          <p:cNvPicPr preferRelativeResize="0"/>
          <p:nvPr/>
        </p:nvPicPr>
        <p:blipFill rotWithShape="1">
          <a:blip r:embed="rId3">
            <a:alphaModFix/>
          </a:blip>
          <a:srcRect/>
          <a:stretch/>
        </p:blipFill>
        <p:spPr>
          <a:xfrm>
            <a:off x="10496550" y="2201333"/>
            <a:ext cx="1695450" cy="465666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2"/>
          <p:cNvSpPr txBox="1"/>
          <p:nvPr/>
        </p:nvSpPr>
        <p:spPr>
          <a:xfrm>
            <a:off x="135735" y="423691"/>
            <a:ext cx="10701598"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4 + 2 🞨 3 – </a:t>
            </a:r>
            <a:r>
              <a:rPr lang="ar-SA" sz="8000" b="1">
                <a:solidFill>
                  <a:srgbClr val="FF0000"/>
                </a:solidFill>
                <a:latin typeface="Calibri"/>
                <a:ea typeface="Calibri"/>
                <a:cs typeface="Calibri"/>
                <a:sym typeface="Calibri"/>
              </a:rPr>
              <a:t>(</a:t>
            </a:r>
            <a:r>
              <a:rPr lang="ar-SA" sz="8000" b="1">
                <a:solidFill>
                  <a:schemeClr val="dk1"/>
                </a:solidFill>
                <a:latin typeface="Calibri"/>
                <a:ea typeface="Calibri"/>
                <a:cs typeface="Calibri"/>
                <a:sym typeface="Calibri"/>
              </a:rPr>
              <a:t>4 : 2</a:t>
            </a:r>
            <a:r>
              <a:rPr lang="ar-SA" sz="8000" b="1">
                <a:solidFill>
                  <a:srgbClr val="FF0000"/>
                </a:solidFill>
                <a:latin typeface="Calibri"/>
                <a:ea typeface="Calibri"/>
                <a:cs typeface="Calibri"/>
                <a:sym typeface="Calibri"/>
              </a:rPr>
              <a:t> )</a:t>
            </a:r>
            <a:r>
              <a:rPr lang="ar-SA" sz="8000" b="1">
                <a:solidFill>
                  <a:schemeClr val="dk1"/>
                </a:solidFill>
                <a:latin typeface="Calibri"/>
                <a:ea typeface="Calibri"/>
                <a:cs typeface="Calibri"/>
                <a:sym typeface="Calibri"/>
              </a:rPr>
              <a:t> + 2=</a:t>
            </a:r>
            <a:endParaRPr sz="8000" b="1">
              <a:solidFill>
                <a:schemeClr val="dk1"/>
              </a:solidFill>
              <a:latin typeface="Calibri"/>
              <a:ea typeface="Calibri"/>
              <a:cs typeface="Calibri"/>
              <a:sym typeface="Calibri"/>
            </a:endParaRPr>
          </a:p>
        </p:txBody>
      </p:sp>
      <p:sp>
        <p:nvSpPr>
          <p:cNvPr id="303" name="Google Shape;303;p12"/>
          <p:cNvSpPr txBox="1"/>
          <p:nvPr/>
        </p:nvSpPr>
        <p:spPr>
          <a:xfrm>
            <a:off x="1980443" y="4020976"/>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4</a:t>
            </a:r>
            <a:r>
              <a:rPr lang="ar-SA" sz="8000" b="1">
                <a:solidFill>
                  <a:srgbClr val="FF0000"/>
                </a:solidFill>
                <a:latin typeface="Calibri"/>
                <a:ea typeface="Calibri"/>
                <a:cs typeface="Calibri"/>
                <a:sym typeface="Calibri"/>
              </a:rPr>
              <a:t> </a:t>
            </a:r>
            <a:r>
              <a:rPr lang="ar-SA" sz="8000" b="1">
                <a:solidFill>
                  <a:schemeClr val="dk1"/>
                </a:solidFill>
                <a:latin typeface="Calibri"/>
                <a:ea typeface="Calibri"/>
                <a:cs typeface="Calibri"/>
                <a:sym typeface="Calibri"/>
              </a:rPr>
              <a:t>+ 6– 2 + 2=</a:t>
            </a:r>
            <a:endParaRPr sz="8000" b="1">
              <a:solidFill>
                <a:schemeClr val="dk1"/>
              </a:solidFill>
              <a:latin typeface="Calibri"/>
              <a:ea typeface="Calibri"/>
              <a:cs typeface="Calibri"/>
              <a:sym typeface="Calibri"/>
            </a:endParaRPr>
          </a:p>
        </p:txBody>
      </p:sp>
      <p:sp>
        <p:nvSpPr>
          <p:cNvPr id="304" name="Google Shape;304;p12"/>
          <p:cNvSpPr/>
          <p:nvPr/>
        </p:nvSpPr>
        <p:spPr>
          <a:xfrm>
            <a:off x="5486534" y="538048"/>
            <a:ext cx="1572126" cy="433137"/>
          </a:xfrm>
          <a:prstGeom prst="arc">
            <a:avLst>
              <a:gd name="adj1" fmla="val 10765626"/>
              <a:gd name="adj2" fmla="val 0"/>
            </a:avLst>
          </a:prstGeom>
          <a:noFill/>
          <a:ln w="571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05" name="Google Shape;305;p12"/>
          <p:cNvSpPr/>
          <p:nvPr/>
        </p:nvSpPr>
        <p:spPr>
          <a:xfrm>
            <a:off x="2976187" y="2296395"/>
            <a:ext cx="1572126" cy="433137"/>
          </a:xfrm>
          <a:prstGeom prst="arc">
            <a:avLst>
              <a:gd name="adj1" fmla="val 10765626"/>
              <a:gd name="adj2" fmla="val 0"/>
            </a:avLst>
          </a:prstGeom>
          <a:noFill/>
          <a:ln w="571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06" name="Google Shape;306;p12"/>
          <p:cNvSpPr/>
          <p:nvPr/>
        </p:nvSpPr>
        <p:spPr>
          <a:xfrm>
            <a:off x="2328364" y="4124196"/>
            <a:ext cx="1572126" cy="433137"/>
          </a:xfrm>
          <a:prstGeom prst="arc">
            <a:avLst>
              <a:gd name="adj1" fmla="val 10765626"/>
              <a:gd name="adj2" fmla="val 0"/>
            </a:avLst>
          </a:prstGeom>
          <a:noFill/>
          <a:ln w="5715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07" name="Google Shape;307;p12"/>
          <p:cNvSpPr txBox="1"/>
          <p:nvPr/>
        </p:nvSpPr>
        <p:spPr>
          <a:xfrm>
            <a:off x="2487912" y="5277974"/>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10 – </a:t>
            </a:r>
            <a:r>
              <a:rPr lang="ar-SA" sz="8000" b="1">
                <a:solidFill>
                  <a:srgbClr val="FF0301"/>
                </a:solidFill>
                <a:latin typeface="Calibri"/>
                <a:ea typeface="Calibri"/>
                <a:cs typeface="Calibri"/>
                <a:sym typeface="Calibri"/>
              </a:rPr>
              <a:t>2</a:t>
            </a:r>
            <a:r>
              <a:rPr lang="ar-SA" sz="8000" b="1">
                <a:solidFill>
                  <a:schemeClr val="dk1"/>
                </a:solidFill>
                <a:latin typeface="Calibri"/>
                <a:ea typeface="Calibri"/>
                <a:cs typeface="Calibri"/>
                <a:sym typeface="Calibri"/>
              </a:rPr>
              <a:t> + 2= 8 + 2 =10</a:t>
            </a:r>
            <a:endParaRPr sz="8000" b="1">
              <a:solidFill>
                <a:schemeClr val="dk1"/>
              </a:solidFill>
              <a:latin typeface="Calibri"/>
              <a:ea typeface="Calibri"/>
              <a:cs typeface="Calibri"/>
              <a:sym typeface="Calibri"/>
            </a:endParaRPr>
          </a:p>
        </p:txBody>
      </p:sp>
      <p:cxnSp>
        <p:nvCxnSpPr>
          <p:cNvPr id="308" name="Google Shape;308;p12"/>
          <p:cNvCxnSpPr/>
          <p:nvPr/>
        </p:nvCxnSpPr>
        <p:spPr>
          <a:xfrm>
            <a:off x="3139005" y="4987710"/>
            <a:ext cx="0" cy="580528"/>
          </a:xfrm>
          <a:prstGeom prst="straightConnector1">
            <a:avLst/>
          </a:prstGeom>
          <a:noFill/>
          <a:ln w="57150" cap="flat" cmpd="sng">
            <a:solidFill>
              <a:schemeClr val="accent3"/>
            </a:solidFill>
            <a:prstDash val="solid"/>
            <a:miter lim="800000"/>
            <a:headEnd type="none" w="sm" len="sm"/>
            <a:tailEnd type="triangle" w="med" len="med"/>
          </a:ln>
        </p:spPr>
      </p:cxnSp>
      <p:cxnSp>
        <p:nvCxnSpPr>
          <p:cNvPr id="309" name="Google Shape;309;p12"/>
          <p:cNvCxnSpPr/>
          <p:nvPr/>
        </p:nvCxnSpPr>
        <p:spPr>
          <a:xfrm>
            <a:off x="6033476" y="1632972"/>
            <a:ext cx="0" cy="879992"/>
          </a:xfrm>
          <a:prstGeom prst="straightConnector1">
            <a:avLst/>
          </a:prstGeom>
          <a:noFill/>
          <a:ln w="57150" cap="flat" cmpd="sng">
            <a:solidFill>
              <a:schemeClr val="accent3"/>
            </a:solidFill>
            <a:prstDash val="solid"/>
            <a:miter lim="800000"/>
            <a:headEnd type="none" w="sm" len="sm"/>
            <a:tailEnd type="triangle" w="med" len="med"/>
          </a:ln>
        </p:spPr>
      </p:cxnSp>
      <p:cxnSp>
        <p:nvCxnSpPr>
          <p:cNvPr id="310" name="Google Shape;310;p12"/>
          <p:cNvCxnSpPr/>
          <p:nvPr/>
        </p:nvCxnSpPr>
        <p:spPr>
          <a:xfrm>
            <a:off x="3785421" y="3392467"/>
            <a:ext cx="0" cy="628509"/>
          </a:xfrm>
          <a:prstGeom prst="straightConnector1">
            <a:avLst/>
          </a:prstGeom>
          <a:noFill/>
          <a:ln w="57150" cap="flat" cmpd="sng">
            <a:solidFill>
              <a:schemeClr val="accent3"/>
            </a:solidFill>
            <a:prstDash val="solid"/>
            <a:miter lim="800000"/>
            <a:headEnd type="none" w="sm" len="sm"/>
            <a:tailEnd type="triangle" w="med" len="med"/>
          </a:ln>
        </p:spPr>
      </p:cxnSp>
      <p:sp>
        <p:nvSpPr>
          <p:cNvPr id="311" name="Google Shape;311;p12"/>
          <p:cNvSpPr txBox="1"/>
          <p:nvPr/>
        </p:nvSpPr>
        <p:spPr>
          <a:xfrm>
            <a:off x="6040740" y="58166"/>
            <a:ext cx="79422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2800" b="1">
                <a:solidFill>
                  <a:srgbClr val="FF0000"/>
                </a:solidFill>
                <a:latin typeface="Calibri"/>
                <a:ea typeface="Calibri"/>
                <a:cs typeface="Calibri"/>
                <a:sym typeface="Calibri"/>
              </a:rPr>
              <a:t>2</a:t>
            </a:r>
            <a:endParaRPr sz="2800" b="1">
              <a:solidFill>
                <a:srgbClr val="FF0000"/>
              </a:solidFill>
              <a:latin typeface="Calibri"/>
              <a:ea typeface="Calibri"/>
              <a:cs typeface="Calibri"/>
              <a:sym typeface="Calibri"/>
            </a:endParaRPr>
          </a:p>
        </p:txBody>
      </p:sp>
      <p:sp>
        <p:nvSpPr>
          <p:cNvPr id="312" name="Google Shape;312;p12"/>
          <p:cNvSpPr txBox="1"/>
          <p:nvPr/>
        </p:nvSpPr>
        <p:spPr>
          <a:xfrm>
            <a:off x="3483396" y="1740541"/>
            <a:ext cx="79422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2800" b="1">
                <a:solidFill>
                  <a:srgbClr val="FF0000"/>
                </a:solidFill>
                <a:latin typeface="Calibri"/>
                <a:ea typeface="Calibri"/>
                <a:cs typeface="Calibri"/>
                <a:sym typeface="Calibri"/>
              </a:rPr>
              <a:t>6</a:t>
            </a:r>
            <a:endParaRPr sz="2800" b="1">
              <a:solidFill>
                <a:srgbClr val="FF0000"/>
              </a:solidFill>
              <a:latin typeface="Calibri"/>
              <a:ea typeface="Calibri"/>
              <a:cs typeface="Calibri"/>
              <a:sym typeface="Calibri"/>
            </a:endParaRPr>
          </a:p>
        </p:txBody>
      </p:sp>
      <p:sp>
        <p:nvSpPr>
          <p:cNvPr id="313" name="Google Shape;313;p12"/>
          <p:cNvSpPr txBox="1"/>
          <p:nvPr/>
        </p:nvSpPr>
        <p:spPr>
          <a:xfrm>
            <a:off x="2640312" y="3515387"/>
            <a:ext cx="79422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2800" b="1">
                <a:solidFill>
                  <a:srgbClr val="FF0000"/>
                </a:solidFill>
                <a:latin typeface="Calibri"/>
                <a:ea typeface="Calibri"/>
                <a:cs typeface="Calibri"/>
                <a:sym typeface="Calibri"/>
              </a:rPr>
              <a:t>10</a:t>
            </a:r>
            <a:endParaRPr sz="2800" b="1">
              <a:solidFill>
                <a:srgbClr val="FF0000"/>
              </a:solidFill>
              <a:latin typeface="Calibri"/>
              <a:ea typeface="Calibri"/>
              <a:cs typeface="Calibri"/>
              <a:sym typeface="Calibri"/>
            </a:endParaRPr>
          </a:p>
        </p:txBody>
      </p:sp>
      <p:sp>
        <p:nvSpPr>
          <p:cNvPr id="314" name="Google Shape;314;p12"/>
          <p:cNvSpPr txBox="1"/>
          <p:nvPr/>
        </p:nvSpPr>
        <p:spPr>
          <a:xfrm>
            <a:off x="1062581" y="2382228"/>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4</a:t>
            </a:r>
            <a:r>
              <a:rPr lang="ar-SA" sz="8000" b="1">
                <a:solidFill>
                  <a:srgbClr val="FF0000"/>
                </a:solidFill>
                <a:latin typeface="Calibri"/>
                <a:ea typeface="Calibri"/>
                <a:cs typeface="Calibri"/>
                <a:sym typeface="Calibri"/>
              </a:rPr>
              <a:t> </a:t>
            </a:r>
            <a:r>
              <a:rPr lang="ar-SA" sz="8000" b="1">
                <a:solidFill>
                  <a:schemeClr val="dk1"/>
                </a:solidFill>
                <a:latin typeface="Calibri"/>
                <a:ea typeface="Calibri"/>
                <a:cs typeface="Calibri"/>
                <a:sym typeface="Calibri"/>
              </a:rPr>
              <a:t>+ 2 🞨 3 – 2 + 2=</a:t>
            </a:r>
            <a:endParaRPr sz="80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4"/>
                                        </p:tgtEl>
                                        <p:attrNameLst>
                                          <p:attrName>style.visibility</p:attrName>
                                        </p:attrNameLst>
                                      </p:cBhvr>
                                      <p:to>
                                        <p:strVal val="visible"/>
                                      </p:to>
                                    </p:set>
                                    <p:animEffect transition="in" filter="fade">
                                      <p:cBhvr>
                                        <p:cTn id="7" dur="1000"/>
                                        <p:tgtEl>
                                          <p:spTgt spid="30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11"/>
                                        </p:tgtEl>
                                        <p:attrNameLst>
                                          <p:attrName>style.visibility</p:attrName>
                                        </p:attrNameLst>
                                      </p:cBhvr>
                                      <p:to>
                                        <p:strVal val="visible"/>
                                      </p:to>
                                    </p:set>
                                    <p:animEffect transition="in" filter="fade">
                                      <p:cBhvr>
                                        <p:cTn id="12" dur="1000"/>
                                        <p:tgtEl>
                                          <p:spTgt spid="3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9"/>
                                        </p:tgtEl>
                                        <p:attrNameLst>
                                          <p:attrName>style.visibility</p:attrName>
                                        </p:attrNameLst>
                                      </p:cBhvr>
                                      <p:to>
                                        <p:strVal val="visible"/>
                                      </p:to>
                                    </p:set>
                                    <p:animEffect transition="in" filter="fade">
                                      <p:cBhvr>
                                        <p:cTn id="17" dur="2000"/>
                                        <p:tgtEl>
                                          <p:spTgt spid="30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4"/>
                                        </p:tgtEl>
                                        <p:attrNameLst>
                                          <p:attrName>style.visibility</p:attrName>
                                        </p:attrNameLst>
                                      </p:cBhvr>
                                      <p:to>
                                        <p:strVal val="visible"/>
                                      </p:to>
                                    </p:set>
                                    <p:animEffect transition="in" filter="fade">
                                      <p:cBhvr>
                                        <p:cTn id="22" dur="1000"/>
                                        <p:tgtEl>
                                          <p:spTgt spid="3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5"/>
                                        </p:tgtEl>
                                        <p:attrNameLst>
                                          <p:attrName>style.visibility</p:attrName>
                                        </p:attrNameLst>
                                      </p:cBhvr>
                                      <p:to>
                                        <p:strVal val="visible"/>
                                      </p:to>
                                    </p:set>
                                    <p:animEffect transition="in" filter="fade">
                                      <p:cBhvr>
                                        <p:cTn id="27" dur="1000"/>
                                        <p:tgtEl>
                                          <p:spTgt spid="30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12"/>
                                        </p:tgtEl>
                                        <p:attrNameLst>
                                          <p:attrName>style.visibility</p:attrName>
                                        </p:attrNameLst>
                                      </p:cBhvr>
                                      <p:to>
                                        <p:strVal val="visible"/>
                                      </p:to>
                                    </p:set>
                                    <p:animEffect transition="in" filter="fade">
                                      <p:cBhvr>
                                        <p:cTn id="32" dur="1000"/>
                                        <p:tgtEl>
                                          <p:spTgt spid="3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10"/>
                                        </p:tgtEl>
                                        <p:attrNameLst>
                                          <p:attrName>style.visibility</p:attrName>
                                        </p:attrNameLst>
                                      </p:cBhvr>
                                      <p:to>
                                        <p:strVal val="visible"/>
                                      </p:to>
                                    </p:set>
                                    <p:animEffect transition="in" filter="fade">
                                      <p:cBhvr>
                                        <p:cTn id="37" dur="2000"/>
                                        <p:tgtEl>
                                          <p:spTgt spid="3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03"/>
                                        </p:tgtEl>
                                        <p:attrNameLst>
                                          <p:attrName>style.visibility</p:attrName>
                                        </p:attrNameLst>
                                      </p:cBhvr>
                                      <p:to>
                                        <p:strVal val="visible"/>
                                      </p:to>
                                    </p:set>
                                    <p:animEffect transition="in" filter="fade">
                                      <p:cBhvr>
                                        <p:cTn id="42" dur="1000"/>
                                        <p:tgtEl>
                                          <p:spTgt spid="30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06"/>
                                        </p:tgtEl>
                                        <p:attrNameLst>
                                          <p:attrName>style.visibility</p:attrName>
                                        </p:attrNameLst>
                                      </p:cBhvr>
                                      <p:to>
                                        <p:strVal val="visible"/>
                                      </p:to>
                                    </p:set>
                                    <p:animEffect transition="in" filter="fade">
                                      <p:cBhvr>
                                        <p:cTn id="47" dur="1000"/>
                                        <p:tgtEl>
                                          <p:spTgt spid="30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3"/>
                                        </p:tgtEl>
                                        <p:attrNameLst>
                                          <p:attrName>style.visibility</p:attrName>
                                        </p:attrNameLst>
                                      </p:cBhvr>
                                      <p:to>
                                        <p:strVal val="visible"/>
                                      </p:to>
                                    </p:set>
                                    <p:animEffect transition="in" filter="fade">
                                      <p:cBhvr>
                                        <p:cTn id="52" dur="1000"/>
                                        <p:tgtEl>
                                          <p:spTgt spid="3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08"/>
                                        </p:tgtEl>
                                        <p:attrNameLst>
                                          <p:attrName>style.visibility</p:attrName>
                                        </p:attrNameLst>
                                      </p:cBhvr>
                                      <p:to>
                                        <p:strVal val="visible"/>
                                      </p:to>
                                    </p:set>
                                    <p:animEffect transition="in" filter="fade">
                                      <p:cBhvr>
                                        <p:cTn id="57" dur="2000"/>
                                        <p:tgtEl>
                                          <p:spTgt spid="30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07"/>
                                        </p:tgtEl>
                                        <p:attrNameLst>
                                          <p:attrName>style.visibility</p:attrName>
                                        </p:attrNameLst>
                                      </p:cBhvr>
                                      <p:to>
                                        <p:strVal val="visible"/>
                                      </p:to>
                                    </p:set>
                                    <p:animEffect transition="in" filter="fade">
                                      <p:cBhvr>
                                        <p:cTn id="62" dur="1000"/>
                                        <p:tgtEl>
                                          <p:spTgt spid="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13"/>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 مراجعة الوظيفة البيتية</a:t>
            </a:r>
            <a:endParaRPr/>
          </a:p>
        </p:txBody>
      </p:sp>
      <p:sp>
        <p:nvSpPr>
          <p:cNvPr id="321" name="Google Shape;321;p13"/>
          <p:cNvSpPr txBox="1">
            <a:spLocks noGrp="1"/>
          </p:cNvSpPr>
          <p:nvPr>
            <p:ph type="body" idx="1"/>
          </p:nvPr>
        </p:nvSpPr>
        <p:spPr>
          <a:xfrm>
            <a:off x="2024564" y="1884448"/>
            <a:ext cx="9572625" cy="466732"/>
          </a:xfrm>
          <a:prstGeom prst="rect">
            <a:avLst/>
          </a:prstGeom>
          <a:noFill/>
          <a:ln>
            <a:noFill/>
          </a:ln>
        </p:spPr>
        <p:txBody>
          <a:bodyPr spcFirstLastPara="1" wrap="square" lIns="91425" tIns="45700" rIns="91425" bIns="45700" anchor="t" anchorCtr="0">
            <a:noAutofit/>
          </a:bodyPr>
          <a:lstStyle/>
          <a:p>
            <a:pPr marL="0" lvl="0" indent="0" algn="r" rtl="1">
              <a:lnSpc>
                <a:spcPct val="116500"/>
              </a:lnSpc>
              <a:spcBef>
                <a:spcPts val="0"/>
              </a:spcBef>
              <a:spcAft>
                <a:spcPts val="0"/>
              </a:spcAft>
              <a:buSzPts val="4000"/>
              <a:buNone/>
            </a:pPr>
            <a:r>
              <a:rPr lang="ar-SA" sz="4000" b="1"/>
              <a:t>حلت ريما التمرين </a:t>
            </a:r>
            <a:r>
              <a:rPr lang="ar-SA" sz="4000" b="1">
                <a:solidFill>
                  <a:srgbClr val="FF0000"/>
                </a:solidFill>
              </a:rPr>
              <a:t>=2-8:4+16</a:t>
            </a:r>
            <a:r>
              <a:rPr lang="ar-SA" sz="4000" b="1"/>
              <a:t>  كالتالي:</a:t>
            </a:r>
            <a:endParaRPr sz="8800" b="1">
              <a:latin typeface="Calibri"/>
              <a:ea typeface="Calibri"/>
              <a:cs typeface="Calibri"/>
              <a:sym typeface="Calibri"/>
            </a:endParaRPr>
          </a:p>
        </p:txBody>
      </p:sp>
      <p:pic>
        <p:nvPicPr>
          <p:cNvPr id="322" name="Google Shape;322;p13"/>
          <p:cNvPicPr preferRelativeResize="0"/>
          <p:nvPr/>
        </p:nvPicPr>
        <p:blipFill rotWithShape="1">
          <a:blip r:embed="rId3">
            <a:alphaModFix/>
          </a:blip>
          <a:srcRect/>
          <a:stretch/>
        </p:blipFill>
        <p:spPr>
          <a:xfrm>
            <a:off x="3617846" y="13562"/>
            <a:ext cx="1017545" cy="1070700"/>
          </a:xfrm>
          <a:prstGeom prst="rect">
            <a:avLst/>
          </a:prstGeom>
          <a:noFill/>
          <a:ln>
            <a:noFill/>
          </a:ln>
        </p:spPr>
      </p:pic>
      <p:sp>
        <p:nvSpPr>
          <p:cNvPr id="323" name="Google Shape;323;p13"/>
          <p:cNvSpPr txBox="1"/>
          <p:nvPr/>
        </p:nvSpPr>
        <p:spPr>
          <a:xfrm>
            <a:off x="3851996" y="2516792"/>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16 +8 : 4 - 2 =</a:t>
            </a:r>
            <a:endParaRPr sz="8000" b="1">
              <a:solidFill>
                <a:schemeClr val="dk1"/>
              </a:solidFill>
              <a:latin typeface="Calibri"/>
              <a:ea typeface="Calibri"/>
              <a:cs typeface="Calibri"/>
              <a:sym typeface="Calibri"/>
            </a:endParaRPr>
          </a:p>
        </p:txBody>
      </p:sp>
      <p:sp>
        <p:nvSpPr>
          <p:cNvPr id="324" name="Google Shape;324;p13"/>
          <p:cNvSpPr/>
          <p:nvPr/>
        </p:nvSpPr>
        <p:spPr>
          <a:xfrm>
            <a:off x="4024235" y="3968341"/>
            <a:ext cx="6917278"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24 : 4 - 2 =6-2=4</a:t>
            </a:r>
            <a:endParaRPr sz="8000" b="1">
              <a:solidFill>
                <a:schemeClr val="dk1"/>
              </a:solidFill>
              <a:latin typeface="Calibri"/>
              <a:ea typeface="Calibri"/>
              <a:cs typeface="Calibri"/>
              <a:sym typeface="Calibri"/>
            </a:endParaRPr>
          </a:p>
        </p:txBody>
      </p:sp>
      <p:sp>
        <p:nvSpPr>
          <p:cNvPr id="325" name="Google Shape;325;p13"/>
          <p:cNvSpPr/>
          <p:nvPr/>
        </p:nvSpPr>
        <p:spPr>
          <a:xfrm>
            <a:off x="5807243" y="5650650"/>
            <a:ext cx="5554348" cy="830997"/>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4800" b="1">
                <a:solidFill>
                  <a:schemeClr val="dk1"/>
                </a:solidFill>
                <a:latin typeface="Calibri"/>
                <a:ea typeface="Calibri"/>
                <a:cs typeface="Calibri"/>
                <a:sym typeface="Calibri"/>
              </a:rPr>
              <a:t>ما رأيكم بطريقة حلها؟</a:t>
            </a:r>
            <a:endParaRPr sz="11500" b="1">
              <a:solidFill>
                <a:schemeClr val="dk1"/>
              </a:solidFill>
              <a:latin typeface="Calibri"/>
              <a:ea typeface="Calibri"/>
              <a:cs typeface="Calibri"/>
              <a:sym typeface="Calibri"/>
            </a:endParaRPr>
          </a:p>
        </p:txBody>
      </p:sp>
      <p:pic>
        <p:nvPicPr>
          <p:cNvPr id="326" name="Google Shape;326;p13" descr="גזירת מסך"/>
          <p:cNvPicPr preferRelativeResize="0"/>
          <p:nvPr/>
        </p:nvPicPr>
        <p:blipFill rotWithShape="1">
          <a:blip r:embed="rId4">
            <a:alphaModFix/>
          </a:blip>
          <a:srcRect/>
          <a:stretch/>
        </p:blipFill>
        <p:spPr>
          <a:xfrm>
            <a:off x="-43178" y="3504142"/>
            <a:ext cx="1670136" cy="3289469"/>
          </a:xfrm>
          <a:prstGeom prst="rect">
            <a:avLst/>
          </a:prstGeom>
          <a:noFill/>
          <a:ln>
            <a:noFill/>
          </a:ln>
        </p:spPr>
      </p:pic>
      <p:sp>
        <p:nvSpPr>
          <p:cNvPr id="327" name="Google Shape;327;p13"/>
          <p:cNvSpPr/>
          <p:nvPr/>
        </p:nvSpPr>
        <p:spPr>
          <a:xfrm>
            <a:off x="1151467" y="2117814"/>
            <a:ext cx="2235200" cy="2318719"/>
          </a:xfrm>
          <a:prstGeom prst="wedgeEllipseCallout">
            <a:avLst>
              <a:gd name="adj1" fmla="val -53409"/>
              <a:gd name="adj2" fmla="val 53737"/>
            </a:avLst>
          </a:prstGeom>
          <a:solidFill>
            <a:schemeClr val="lt1"/>
          </a:solidFill>
          <a:ln w="12700" cap="flat" cmpd="sng">
            <a:solidFill>
              <a:srgbClr val="0C3D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ar-SA" sz="2800" b="1">
                <a:solidFill>
                  <a:schemeClr val="dk1"/>
                </a:solidFill>
                <a:latin typeface="Calibri"/>
                <a:ea typeface="Calibri"/>
                <a:cs typeface="Calibri"/>
                <a:sym typeface="Calibri"/>
              </a:rPr>
              <a:t>لم تحل التمرين حسب القوانين</a:t>
            </a:r>
            <a:endParaRPr sz="2800" b="1">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
                                        </p:tgtEl>
                                        <p:attrNameLst>
                                          <p:attrName>style.visibility</p:attrName>
                                        </p:attrNameLst>
                                      </p:cBhvr>
                                      <p:to>
                                        <p:strVal val="visible"/>
                                      </p:to>
                                    </p:set>
                                    <p:animEffect transition="in" filter="fade">
                                      <p:cBhvr>
                                        <p:cTn id="7" dur="1000"/>
                                        <p:tgtEl>
                                          <p:spTgt spid="3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14"/>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 مراجعة الوظيفة البيتية</a:t>
            </a:r>
            <a:endParaRPr/>
          </a:p>
        </p:txBody>
      </p:sp>
      <p:pic>
        <p:nvPicPr>
          <p:cNvPr id="334" name="Google Shape;334;p14"/>
          <p:cNvPicPr preferRelativeResize="0"/>
          <p:nvPr/>
        </p:nvPicPr>
        <p:blipFill rotWithShape="1">
          <a:blip r:embed="rId3">
            <a:alphaModFix/>
          </a:blip>
          <a:srcRect/>
          <a:stretch/>
        </p:blipFill>
        <p:spPr>
          <a:xfrm>
            <a:off x="3617846" y="13562"/>
            <a:ext cx="1017545" cy="1070700"/>
          </a:xfrm>
          <a:prstGeom prst="rect">
            <a:avLst/>
          </a:prstGeom>
          <a:noFill/>
          <a:ln>
            <a:noFill/>
          </a:ln>
        </p:spPr>
      </p:pic>
      <p:sp>
        <p:nvSpPr>
          <p:cNvPr id="335" name="Google Shape;335;p14"/>
          <p:cNvSpPr txBox="1"/>
          <p:nvPr/>
        </p:nvSpPr>
        <p:spPr>
          <a:xfrm>
            <a:off x="4973285" y="2180703"/>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16 +8 : 4 - 2 =</a:t>
            </a:r>
            <a:endParaRPr sz="8000" b="1">
              <a:solidFill>
                <a:schemeClr val="dk1"/>
              </a:solidFill>
              <a:latin typeface="Calibri"/>
              <a:ea typeface="Calibri"/>
              <a:cs typeface="Calibri"/>
              <a:sym typeface="Calibri"/>
            </a:endParaRPr>
          </a:p>
        </p:txBody>
      </p:sp>
      <p:pic>
        <p:nvPicPr>
          <p:cNvPr id="336" name="Google Shape;336;p14" descr="גזירת מסך"/>
          <p:cNvPicPr preferRelativeResize="0"/>
          <p:nvPr/>
        </p:nvPicPr>
        <p:blipFill rotWithShape="1">
          <a:blip r:embed="rId4">
            <a:alphaModFix/>
          </a:blip>
          <a:srcRect/>
          <a:stretch/>
        </p:blipFill>
        <p:spPr>
          <a:xfrm>
            <a:off x="-43178" y="3504142"/>
            <a:ext cx="1670136" cy="3289469"/>
          </a:xfrm>
          <a:prstGeom prst="rect">
            <a:avLst/>
          </a:prstGeom>
          <a:noFill/>
          <a:ln>
            <a:noFill/>
          </a:ln>
        </p:spPr>
      </p:pic>
      <p:sp>
        <p:nvSpPr>
          <p:cNvPr id="337" name="Google Shape;337;p14"/>
          <p:cNvSpPr/>
          <p:nvPr/>
        </p:nvSpPr>
        <p:spPr>
          <a:xfrm>
            <a:off x="507999" y="1383126"/>
            <a:ext cx="4465285" cy="2318719"/>
          </a:xfrm>
          <a:prstGeom prst="wedgeEllipseCallout">
            <a:avLst>
              <a:gd name="adj1" fmla="val -31534"/>
              <a:gd name="adj2" fmla="val 88061"/>
            </a:avLst>
          </a:prstGeom>
          <a:solidFill>
            <a:schemeClr val="lt1"/>
          </a:solidFill>
          <a:ln w="12700" cap="flat" cmpd="sng">
            <a:solidFill>
              <a:srgbClr val="0C3D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ar-SA" sz="2800" b="1">
                <a:solidFill>
                  <a:schemeClr val="dk1"/>
                </a:solidFill>
                <a:latin typeface="Calibri"/>
                <a:ea typeface="Calibri"/>
                <a:cs typeface="Calibri"/>
                <a:sym typeface="Calibri"/>
              </a:rPr>
              <a:t>يجب ان نبدأ أولا بعملية القسمة</a:t>
            </a:r>
            <a:endParaRPr sz="2800" b="1">
              <a:solidFill>
                <a:schemeClr val="dk1"/>
              </a:solidFill>
              <a:latin typeface="Calibri"/>
              <a:ea typeface="Calibri"/>
              <a:cs typeface="Calibri"/>
              <a:sym typeface="Calibri"/>
            </a:endParaRPr>
          </a:p>
          <a:p>
            <a:pPr marL="0" marR="0" lvl="0" indent="0" algn="ctr" rtl="0">
              <a:spcBef>
                <a:spcPts val="0"/>
              </a:spcBef>
              <a:spcAft>
                <a:spcPts val="0"/>
              </a:spcAft>
              <a:buNone/>
            </a:pPr>
            <a:r>
              <a:rPr lang="ar-SA" sz="2800" b="1">
                <a:solidFill>
                  <a:schemeClr val="dk1"/>
                </a:solidFill>
                <a:latin typeface="Calibri"/>
                <a:ea typeface="Calibri"/>
                <a:cs typeface="Calibri"/>
                <a:sym typeface="Calibri"/>
              </a:rPr>
              <a:t>ومن ثم عملية الجمع لانها سبقت الطرح</a:t>
            </a:r>
            <a:endParaRPr sz="2800" b="1">
              <a:solidFill>
                <a:schemeClr val="dk1"/>
              </a:solidFill>
              <a:latin typeface="Calibri"/>
              <a:ea typeface="Calibri"/>
              <a:cs typeface="Calibri"/>
              <a:sym typeface="Calibri"/>
            </a:endParaRPr>
          </a:p>
        </p:txBody>
      </p:sp>
      <p:sp>
        <p:nvSpPr>
          <p:cNvPr id="338" name="Google Shape;338;p14"/>
          <p:cNvSpPr txBox="1"/>
          <p:nvPr/>
        </p:nvSpPr>
        <p:spPr>
          <a:xfrm>
            <a:off x="5853818" y="3520017"/>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16 +2- 2 =</a:t>
            </a:r>
            <a:endParaRPr sz="8000" b="1">
              <a:solidFill>
                <a:schemeClr val="dk1"/>
              </a:solidFill>
              <a:latin typeface="Calibri"/>
              <a:ea typeface="Calibri"/>
              <a:cs typeface="Calibri"/>
              <a:sym typeface="Calibri"/>
            </a:endParaRPr>
          </a:p>
        </p:txBody>
      </p:sp>
      <p:sp>
        <p:nvSpPr>
          <p:cNvPr id="339" name="Google Shape;339;p14"/>
          <p:cNvSpPr txBox="1"/>
          <p:nvPr/>
        </p:nvSpPr>
        <p:spPr>
          <a:xfrm>
            <a:off x="6192485" y="4995856"/>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8000" b="1">
                <a:solidFill>
                  <a:schemeClr val="dk1"/>
                </a:solidFill>
                <a:latin typeface="Calibri"/>
                <a:ea typeface="Calibri"/>
                <a:cs typeface="Calibri"/>
                <a:sym typeface="Calibri"/>
              </a:rPr>
              <a:t>18 - 2 = 16</a:t>
            </a:r>
            <a:endParaRPr sz="8000" b="1">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
                                        </p:tgtEl>
                                        <p:attrNameLst>
                                          <p:attrName>style.visibility</p:attrName>
                                        </p:attrNameLst>
                                      </p:cBhvr>
                                      <p:to>
                                        <p:strVal val="visible"/>
                                      </p:to>
                                    </p:set>
                                    <p:animEffect transition="in" filter="fade">
                                      <p:cBhvr>
                                        <p:cTn id="7" dur="1000"/>
                                        <p:tgtEl>
                                          <p:spTgt spid="3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15"/>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حل التمرين التالي</a:t>
            </a:r>
            <a:endParaRPr/>
          </a:p>
        </p:txBody>
      </p:sp>
      <p:pic>
        <p:nvPicPr>
          <p:cNvPr id="346" name="Google Shape;346;p15"/>
          <p:cNvPicPr preferRelativeResize="0"/>
          <p:nvPr/>
        </p:nvPicPr>
        <p:blipFill rotWithShape="1">
          <a:blip r:embed="rId3">
            <a:alphaModFix/>
          </a:blip>
          <a:srcRect/>
          <a:stretch/>
        </p:blipFill>
        <p:spPr>
          <a:xfrm>
            <a:off x="3617846" y="13562"/>
            <a:ext cx="1017545" cy="1070700"/>
          </a:xfrm>
          <a:prstGeom prst="rect">
            <a:avLst/>
          </a:prstGeom>
          <a:noFill/>
          <a:ln>
            <a:noFill/>
          </a:ln>
        </p:spPr>
      </p:pic>
      <p:pic>
        <p:nvPicPr>
          <p:cNvPr id="347" name="Google Shape;347;p15" descr="גזירת מסך"/>
          <p:cNvPicPr preferRelativeResize="0"/>
          <p:nvPr/>
        </p:nvPicPr>
        <p:blipFill rotWithShape="1">
          <a:blip r:embed="rId4">
            <a:alphaModFix/>
          </a:blip>
          <a:srcRect/>
          <a:stretch/>
        </p:blipFill>
        <p:spPr>
          <a:xfrm>
            <a:off x="-43178" y="3504142"/>
            <a:ext cx="1670136" cy="3289469"/>
          </a:xfrm>
          <a:prstGeom prst="rect">
            <a:avLst/>
          </a:prstGeom>
          <a:noFill/>
          <a:ln>
            <a:noFill/>
          </a:ln>
        </p:spPr>
      </p:pic>
      <p:sp>
        <p:nvSpPr>
          <p:cNvPr id="348" name="Google Shape;348;p15"/>
          <p:cNvSpPr txBox="1"/>
          <p:nvPr/>
        </p:nvSpPr>
        <p:spPr>
          <a:xfrm>
            <a:off x="1049867" y="2133600"/>
            <a:ext cx="10311723" cy="1569660"/>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3200" b="1">
                <a:solidFill>
                  <a:schemeClr val="dk1"/>
                </a:solidFill>
                <a:latin typeface="Calibri"/>
                <a:ea typeface="Calibri"/>
                <a:cs typeface="Calibri"/>
                <a:sym typeface="Calibri"/>
              </a:rPr>
              <a:t>أكتبوا في التمرين ثلاثة أعداد من الاعداد   2,3,4,8,9 </a:t>
            </a:r>
            <a:endParaRPr/>
          </a:p>
          <a:p>
            <a:pPr marL="0" marR="0" lvl="0" indent="0" algn="r" rtl="0">
              <a:spcBef>
                <a:spcPts val="0"/>
              </a:spcBef>
              <a:spcAft>
                <a:spcPts val="0"/>
              </a:spcAft>
              <a:buNone/>
            </a:pPr>
            <a:r>
              <a:rPr lang="ar-SA" sz="3200" b="1">
                <a:solidFill>
                  <a:schemeClr val="dk1"/>
                </a:solidFill>
                <a:latin typeface="Calibri"/>
                <a:ea typeface="Calibri"/>
                <a:cs typeface="Calibri"/>
                <a:sym typeface="Calibri"/>
              </a:rPr>
              <a:t>  </a:t>
            </a:r>
            <a:endParaRPr sz="3200" b="1">
              <a:solidFill>
                <a:schemeClr val="dk1"/>
              </a:solidFill>
              <a:latin typeface="Calibri"/>
              <a:ea typeface="Calibri"/>
              <a:cs typeface="Calibri"/>
              <a:sym typeface="Calibri"/>
            </a:endParaRPr>
          </a:p>
          <a:p>
            <a:pPr marL="0" marR="0" lvl="0" indent="0" algn="r" rtl="0">
              <a:spcBef>
                <a:spcPts val="0"/>
              </a:spcBef>
              <a:spcAft>
                <a:spcPts val="0"/>
              </a:spcAft>
              <a:buNone/>
            </a:pPr>
            <a:r>
              <a:rPr lang="ar-SA" sz="3200" b="1">
                <a:solidFill>
                  <a:schemeClr val="dk1"/>
                </a:solidFill>
                <a:latin typeface="Calibri"/>
                <a:ea typeface="Calibri"/>
                <a:cs typeface="Calibri"/>
                <a:sym typeface="Calibri"/>
              </a:rPr>
              <a:t>وأضيفوا أقواسا إذا أردتم لتحصلوا على أكبر نتيجة ممكنه</a:t>
            </a:r>
            <a:endParaRPr sz="3200" b="1">
              <a:solidFill>
                <a:schemeClr val="dk1"/>
              </a:solidFill>
              <a:latin typeface="Calibri"/>
              <a:ea typeface="Calibri"/>
              <a:cs typeface="Calibri"/>
              <a:sym typeface="Calibri"/>
            </a:endParaRPr>
          </a:p>
        </p:txBody>
      </p:sp>
      <p:sp>
        <p:nvSpPr>
          <p:cNvPr id="349" name="Google Shape;349;p15"/>
          <p:cNvSpPr txBox="1"/>
          <p:nvPr/>
        </p:nvSpPr>
        <p:spPr>
          <a:xfrm>
            <a:off x="4126618" y="3979333"/>
            <a:ext cx="711200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3600" b="1">
                <a:solidFill>
                  <a:schemeClr val="dk1"/>
                </a:solidFill>
                <a:latin typeface="Calibri"/>
                <a:ea typeface="Calibri"/>
                <a:cs typeface="Calibri"/>
                <a:sym typeface="Calibri"/>
              </a:rPr>
              <a:t> =   _____ :  _____   +   ____</a:t>
            </a:r>
            <a:endParaRPr sz="3600" b="1">
              <a:solidFill>
                <a:schemeClr val="dk1"/>
              </a:solidFill>
              <a:latin typeface="Calibri"/>
              <a:ea typeface="Calibri"/>
              <a:cs typeface="Calibri"/>
              <a:sym typeface="Calibri"/>
            </a:endParaRPr>
          </a:p>
        </p:txBody>
      </p:sp>
      <p:sp>
        <p:nvSpPr>
          <p:cNvPr id="350" name="Google Shape;350;p15"/>
          <p:cNvSpPr txBox="1"/>
          <p:nvPr/>
        </p:nvSpPr>
        <p:spPr>
          <a:xfrm>
            <a:off x="4126618" y="5182742"/>
            <a:ext cx="711200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800" b="1">
                <a:solidFill>
                  <a:schemeClr val="dk1"/>
                </a:solidFill>
                <a:latin typeface="Calibri"/>
                <a:ea typeface="Calibri"/>
                <a:cs typeface="Calibri"/>
                <a:sym typeface="Calibri"/>
              </a:rPr>
              <a:t>    13  =   2 :  8   +   9</a:t>
            </a:r>
            <a:endParaRPr sz="4800" b="1">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0"/>
                                        </p:tgtEl>
                                        <p:attrNameLst>
                                          <p:attrName>style.visibility</p:attrName>
                                        </p:attrNameLst>
                                      </p:cBhvr>
                                      <p:to>
                                        <p:strVal val="visible"/>
                                      </p:to>
                                    </p:set>
                                    <p:animEffect transition="in" filter="fade">
                                      <p:cBhvr>
                                        <p:cTn id="7" dur="1000"/>
                                        <p:tgtEl>
                                          <p:spTgt spid="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16"/>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الآن سنتعلّم</a:t>
            </a:r>
            <a:endParaRPr/>
          </a:p>
        </p:txBody>
      </p:sp>
      <p:sp>
        <p:nvSpPr>
          <p:cNvPr id="357" name="Google Shape;357;p16"/>
          <p:cNvSpPr txBox="1">
            <a:spLocks noGrp="1"/>
          </p:cNvSpPr>
          <p:nvPr>
            <p:ph type="body" idx="1"/>
          </p:nvPr>
        </p:nvSpPr>
        <p:spPr>
          <a:xfrm>
            <a:off x="1083734" y="2014169"/>
            <a:ext cx="10160530" cy="3489853"/>
          </a:xfrm>
          <a:prstGeom prst="rect">
            <a:avLst/>
          </a:prstGeom>
          <a:noFill/>
          <a:ln>
            <a:noFill/>
          </a:ln>
        </p:spPr>
        <p:txBody>
          <a:bodyPr spcFirstLastPara="1" wrap="square" lIns="91425" tIns="45700" rIns="91425" bIns="45700" anchor="t" anchorCtr="0">
            <a:noAutofit/>
          </a:bodyPr>
          <a:lstStyle/>
          <a:p>
            <a:pPr marL="0" lvl="0" indent="0" algn="r" rtl="1">
              <a:lnSpc>
                <a:spcPct val="150000"/>
              </a:lnSpc>
              <a:spcBef>
                <a:spcPts val="0"/>
              </a:spcBef>
              <a:spcAft>
                <a:spcPts val="0"/>
              </a:spcAft>
              <a:buSzPts val="4400"/>
              <a:buNone/>
            </a:pPr>
            <a:r>
              <a:rPr lang="ar-SA" sz="4400" b="1"/>
              <a:t>اشتَرَت صَفاء وِشاحَين وقُبّعة واحدة.</a:t>
            </a:r>
            <a:endParaRPr sz="4400" b="1"/>
          </a:p>
          <a:p>
            <a:pPr marL="0" lvl="0" indent="0" algn="r" rtl="1">
              <a:lnSpc>
                <a:spcPct val="150000"/>
              </a:lnSpc>
              <a:spcBef>
                <a:spcPts val="1000"/>
              </a:spcBef>
              <a:spcAft>
                <a:spcPts val="0"/>
              </a:spcAft>
              <a:buSzPts val="4400"/>
              <a:buNone/>
            </a:pPr>
            <a:r>
              <a:rPr lang="ar-SA" sz="4400" b="1"/>
              <a:t>دَفَعت ثَمن جَميع الأغراض 52 شاقِلا. </a:t>
            </a:r>
            <a:endParaRPr sz="4400" b="1"/>
          </a:p>
          <a:p>
            <a:pPr marL="0" lvl="0" indent="0" algn="r" rtl="1">
              <a:lnSpc>
                <a:spcPct val="150000"/>
              </a:lnSpc>
              <a:spcBef>
                <a:spcPts val="1000"/>
              </a:spcBef>
              <a:spcAft>
                <a:spcPts val="0"/>
              </a:spcAft>
              <a:buSzPts val="4400"/>
              <a:buNone/>
            </a:pPr>
            <a:r>
              <a:rPr lang="ar-SA" sz="4400" b="1"/>
              <a:t>أكمِلوا الجَدوَل التّالي:</a:t>
            </a:r>
            <a:br>
              <a:rPr lang="ar-SA" sz="4400" b="1"/>
            </a:br>
            <a:endParaRPr sz="4400" b="1"/>
          </a:p>
        </p:txBody>
      </p:sp>
      <p:pic>
        <p:nvPicPr>
          <p:cNvPr id="358" name="Google Shape;358;p16"/>
          <p:cNvPicPr preferRelativeResize="0"/>
          <p:nvPr/>
        </p:nvPicPr>
        <p:blipFill rotWithShape="1">
          <a:blip r:embed="rId3">
            <a:alphaModFix/>
          </a:blip>
          <a:srcRect/>
          <a:stretch/>
        </p:blipFill>
        <p:spPr>
          <a:xfrm>
            <a:off x="3617846" y="13562"/>
            <a:ext cx="1017545" cy="1070700"/>
          </a:xfrm>
          <a:prstGeom prst="rect">
            <a:avLst/>
          </a:prstGeom>
          <a:noFill/>
          <a:ln>
            <a:noFill/>
          </a:ln>
        </p:spPr>
      </p:pic>
      <p:pic>
        <p:nvPicPr>
          <p:cNvPr id="359" name="Google Shape;359;p16" descr="גזירת מסך"/>
          <p:cNvPicPr preferRelativeResize="0"/>
          <p:nvPr/>
        </p:nvPicPr>
        <p:blipFill rotWithShape="1">
          <a:blip r:embed="rId4">
            <a:alphaModFix/>
          </a:blip>
          <a:srcRect/>
          <a:stretch/>
        </p:blipFill>
        <p:spPr>
          <a:xfrm>
            <a:off x="466678" y="2252133"/>
            <a:ext cx="3309455" cy="406473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pic>
        <p:nvPicPr>
          <p:cNvPr id="364" name="Google Shape;364;p17" descr="גזירת מסך"/>
          <p:cNvPicPr preferRelativeResize="0"/>
          <p:nvPr/>
        </p:nvPicPr>
        <p:blipFill rotWithShape="1">
          <a:blip r:embed="rId3">
            <a:alphaModFix/>
          </a:blip>
          <a:srcRect/>
          <a:stretch/>
        </p:blipFill>
        <p:spPr>
          <a:xfrm>
            <a:off x="1185334" y="1862667"/>
            <a:ext cx="10343648" cy="440266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تدرّب:ترتيب خطوات الحل</a:t>
            </a:r>
            <a:endParaRPr/>
          </a:p>
        </p:txBody>
      </p:sp>
      <p:pic>
        <p:nvPicPr>
          <p:cNvPr id="371" name="Google Shape;371;p18"/>
          <p:cNvPicPr preferRelativeResize="0"/>
          <p:nvPr/>
        </p:nvPicPr>
        <p:blipFill rotWithShape="1">
          <a:blip r:embed="rId3">
            <a:alphaModFix/>
          </a:blip>
          <a:srcRect/>
          <a:stretch/>
        </p:blipFill>
        <p:spPr>
          <a:xfrm>
            <a:off x="347084" y="262845"/>
            <a:ext cx="1047545" cy="550181"/>
          </a:xfrm>
          <a:prstGeom prst="rect">
            <a:avLst/>
          </a:prstGeom>
          <a:noFill/>
          <a:ln>
            <a:noFill/>
          </a:ln>
        </p:spPr>
      </p:pic>
      <p:sp>
        <p:nvSpPr>
          <p:cNvPr id="372" name="Google Shape;372;p18"/>
          <p:cNvSpPr txBox="1"/>
          <p:nvPr/>
        </p:nvSpPr>
        <p:spPr>
          <a:xfrm>
            <a:off x="482599" y="1620309"/>
            <a:ext cx="10871201" cy="5324535"/>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3600" b="1">
                <a:solidFill>
                  <a:schemeClr val="dk1"/>
                </a:solidFill>
                <a:latin typeface="Calibri"/>
                <a:ea typeface="Calibri"/>
                <a:cs typeface="Calibri"/>
                <a:sym typeface="Calibri"/>
              </a:rPr>
              <a:t>1) يجب علينا أولا ان تطرح ثمن القبعة من الثمن الكلي</a:t>
            </a:r>
            <a:endParaRPr/>
          </a:p>
          <a:p>
            <a:pPr marL="0" marR="0" lvl="0" indent="0" algn="l" rtl="0">
              <a:spcBef>
                <a:spcPts val="0"/>
              </a:spcBef>
              <a:spcAft>
                <a:spcPts val="0"/>
              </a:spcAft>
              <a:buNone/>
            </a:pPr>
            <a:r>
              <a:rPr lang="ar-SA" sz="4400" b="1">
                <a:solidFill>
                  <a:srgbClr val="0070C0"/>
                </a:solidFill>
                <a:latin typeface="Calibri"/>
                <a:ea typeface="Calibri"/>
                <a:cs typeface="Calibri"/>
                <a:sym typeface="Calibri"/>
              </a:rPr>
              <a:t>52 – 12 = 40 </a:t>
            </a:r>
            <a:endParaRPr sz="4400" b="1">
              <a:solidFill>
                <a:srgbClr val="0070C0"/>
              </a:solidFill>
              <a:latin typeface="Calibri"/>
              <a:ea typeface="Calibri"/>
              <a:cs typeface="Calibri"/>
              <a:sym typeface="Calibri"/>
            </a:endParaRPr>
          </a:p>
          <a:p>
            <a:pPr marL="0" marR="0" lvl="0" indent="0" algn="l" rtl="0">
              <a:spcBef>
                <a:spcPts val="0"/>
              </a:spcBef>
              <a:spcAft>
                <a:spcPts val="0"/>
              </a:spcAft>
              <a:buNone/>
            </a:pPr>
            <a:endParaRPr sz="3600" b="1">
              <a:solidFill>
                <a:schemeClr val="dk1"/>
              </a:solidFill>
              <a:latin typeface="Calibri"/>
              <a:ea typeface="Calibri"/>
              <a:cs typeface="Calibri"/>
              <a:sym typeface="Calibri"/>
            </a:endParaRPr>
          </a:p>
          <a:p>
            <a:pPr marL="0" marR="0" lvl="0" indent="0" algn="r" rtl="0">
              <a:spcBef>
                <a:spcPts val="0"/>
              </a:spcBef>
              <a:spcAft>
                <a:spcPts val="0"/>
              </a:spcAft>
              <a:buNone/>
            </a:pPr>
            <a:r>
              <a:rPr lang="ar-SA" sz="3600" b="1">
                <a:solidFill>
                  <a:schemeClr val="dk1"/>
                </a:solidFill>
                <a:latin typeface="Calibri"/>
                <a:ea typeface="Calibri"/>
                <a:cs typeface="Calibri"/>
                <a:sym typeface="Calibri"/>
              </a:rPr>
              <a:t>2) يجب علينا ان نجد ثمن الوشاح الواحد</a:t>
            </a:r>
            <a:endParaRPr/>
          </a:p>
          <a:p>
            <a:pPr marL="0" marR="0" lvl="0" indent="0" algn="l" rtl="0">
              <a:spcBef>
                <a:spcPts val="0"/>
              </a:spcBef>
              <a:spcAft>
                <a:spcPts val="0"/>
              </a:spcAft>
              <a:buNone/>
            </a:pPr>
            <a:r>
              <a:rPr lang="ar-SA" sz="4400" b="1">
                <a:solidFill>
                  <a:srgbClr val="0070C0"/>
                </a:solidFill>
                <a:latin typeface="Calibri"/>
                <a:ea typeface="Calibri"/>
                <a:cs typeface="Calibri"/>
                <a:sym typeface="Calibri"/>
              </a:rPr>
              <a:t>20 = 2 : 40 </a:t>
            </a:r>
            <a:endParaRPr sz="4400" b="1">
              <a:solidFill>
                <a:srgbClr val="0070C0"/>
              </a:solidFill>
              <a:latin typeface="Calibri"/>
              <a:ea typeface="Calibri"/>
              <a:cs typeface="Calibri"/>
              <a:sym typeface="Calibri"/>
            </a:endParaRPr>
          </a:p>
          <a:p>
            <a:pPr marL="0" marR="0" lvl="0" indent="0" algn="l" rtl="0">
              <a:spcBef>
                <a:spcPts val="0"/>
              </a:spcBef>
              <a:spcAft>
                <a:spcPts val="0"/>
              </a:spcAft>
              <a:buNone/>
            </a:pPr>
            <a:endParaRPr sz="3600" b="1">
              <a:solidFill>
                <a:schemeClr val="dk1"/>
              </a:solidFill>
              <a:latin typeface="Calibri"/>
              <a:ea typeface="Calibri"/>
              <a:cs typeface="Calibri"/>
              <a:sym typeface="Calibri"/>
            </a:endParaRPr>
          </a:p>
          <a:p>
            <a:pPr marL="0" marR="0" lvl="0" indent="0" algn="r" rtl="0">
              <a:spcBef>
                <a:spcPts val="0"/>
              </a:spcBef>
              <a:spcAft>
                <a:spcPts val="0"/>
              </a:spcAft>
              <a:buNone/>
            </a:pPr>
            <a:r>
              <a:rPr lang="ar-SA" sz="3600" b="1">
                <a:solidFill>
                  <a:schemeClr val="dk1"/>
                </a:solidFill>
                <a:latin typeface="Calibri"/>
                <a:ea typeface="Calibri"/>
                <a:cs typeface="Calibri"/>
                <a:sym typeface="Calibri"/>
              </a:rPr>
              <a:t>3) نكمل المعطيات بالجدول</a:t>
            </a:r>
            <a:endParaRPr sz="3600" b="1">
              <a:solidFill>
                <a:schemeClr val="dk1"/>
              </a:solidFill>
              <a:latin typeface="Calibri"/>
              <a:ea typeface="Calibri"/>
              <a:cs typeface="Calibri"/>
              <a:sym typeface="Calibri"/>
            </a:endParaRPr>
          </a:p>
          <a:p>
            <a:pPr marL="0" marR="0" lvl="0" indent="0" algn="l" rtl="0">
              <a:spcBef>
                <a:spcPts val="0"/>
              </a:spcBef>
              <a:spcAft>
                <a:spcPts val="0"/>
              </a:spcAft>
              <a:buNone/>
            </a:pPr>
            <a:endParaRPr sz="3600" b="1">
              <a:solidFill>
                <a:schemeClr val="dk1"/>
              </a:solidFill>
              <a:latin typeface="Calibri"/>
              <a:ea typeface="Calibri"/>
              <a:cs typeface="Calibri"/>
              <a:sym typeface="Calibri"/>
            </a:endParaRPr>
          </a:p>
          <a:p>
            <a:pPr marL="0" marR="0" lvl="0" indent="0" algn="l" rtl="0">
              <a:spcBef>
                <a:spcPts val="0"/>
              </a:spcBef>
              <a:spcAft>
                <a:spcPts val="0"/>
              </a:spcAft>
              <a:buNone/>
            </a:pPr>
            <a:endParaRPr sz="3600" b="1">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حلّ</a:t>
            </a:r>
            <a:endParaRPr/>
          </a:p>
        </p:txBody>
      </p:sp>
      <p:pic>
        <p:nvPicPr>
          <p:cNvPr id="379" name="Google Shape;379;p19"/>
          <p:cNvPicPr preferRelativeResize="0"/>
          <p:nvPr/>
        </p:nvPicPr>
        <p:blipFill rotWithShape="1">
          <a:blip r:embed="rId3">
            <a:alphaModFix/>
          </a:blip>
          <a:srcRect/>
          <a:stretch/>
        </p:blipFill>
        <p:spPr>
          <a:xfrm>
            <a:off x="10833322" y="5810250"/>
            <a:ext cx="2082800" cy="2095500"/>
          </a:xfrm>
          <a:prstGeom prst="rect">
            <a:avLst/>
          </a:prstGeom>
          <a:noFill/>
          <a:ln>
            <a:noFill/>
          </a:ln>
        </p:spPr>
      </p:pic>
      <p:pic>
        <p:nvPicPr>
          <p:cNvPr id="380" name="Google Shape;380;p19" descr="גזירת מסך"/>
          <p:cNvPicPr preferRelativeResize="0"/>
          <p:nvPr/>
        </p:nvPicPr>
        <p:blipFill rotWithShape="1">
          <a:blip r:embed="rId4">
            <a:alphaModFix/>
          </a:blip>
          <a:srcRect/>
          <a:stretch/>
        </p:blipFill>
        <p:spPr>
          <a:xfrm>
            <a:off x="1185334" y="1862667"/>
            <a:ext cx="10343648" cy="4402666"/>
          </a:xfrm>
          <a:prstGeom prst="rect">
            <a:avLst/>
          </a:prstGeom>
          <a:noFill/>
          <a:ln>
            <a:noFill/>
          </a:ln>
        </p:spPr>
      </p:pic>
      <p:sp>
        <p:nvSpPr>
          <p:cNvPr id="381" name="Google Shape;381;p19"/>
          <p:cNvSpPr txBox="1"/>
          <p:nvPr/>
        </p:nvSpPr>
        <p:spPr>
          <a:xfrm>
            <a:off x="1896533" y="4064000"/>
            <a:ext cx="2184400"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3600">
                <a:solidFill>
                  <a:schemeClr val="dk1"/>
                </a:solidFill>
                <a:latin typeface="Calibri"/>
                <a:ea typeface="Calibri"/>
                <a:cs typeface="Calibri"/>
                <a:sym typeface="Calibri"/>
              </a:rPr>
              <a:t>12 شاقلا </a:t>
            </a:r>
            <a:endParaRPr sz="3600">
              <a:solidFill>
                <a:schemeClr val="dk1"/>
              </a:solidFill>
              <a:latin typeface="Calibri"/>
              <a:ea typeface="Calibri"/>
              <a:cs typeface="Calibri"/>
              <a:sym typeface="Calibri"/>
            </a:endParaRPr>
          </a:p>
        </p:txBody>
      </p:sp>
      <p:sp>
        <p:nvSpPr>
          <p:cNvPr id="382" name="Google Shape;382;p19"/>
          <p:cNvSpPr txBox="1"/>
          <p:nvPr/>
        </p:nvSpPr>
        <p:spPr>
          <a:xfrm>
            <a:off x="4605867" y="3132667"/>
            <a:ext cx="2184400"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3600">
                <a:solidFill>
                  <a:schemeClr val="dk1"/>
                </a:solidFill>
                <a:latin typeface="Calibri"/>
                <a:ea typeface="Calibri"/>
                <a:cs typeface="Calibri"/>
                <a:sym typeface="Calibri"/>
              </a:rPr>
              <a:t>20 شاقلا </a:t>
            </a:r>
            <a:endParaRPr sz="3600">
              <a:solidFill>
                <a:schemeClr val="dk1"/>
              </a:solidFill>
              <a:latin typeface="Calibri"/>
              <a:ea typeface="Calibri"/>
              <a:cs typeface="Calibri"/>
              <a:sym typeface="Calibri"/>
            </a:endParaRPr>
          </a:p>
        </p:txBody>
      </p:sp>
      <p:sp>
        <p:nvSpPr>
          <p:cNvPr id="383" name="Google Shape;383;p19"/>
          <p:cNvSpPr txBox="1"/>
          <p:nvPr/>
        </p:nvSpPr>
        <p:spPr>
          <a:xfrm>
            <a:off x="1896533" y="3132667"/>
            <a:ext cx="2184400"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3600">
                <a:solidFill>
                  <a:schemeClr val="dk1"/>
                </a:solidFill>
                <a:latin typeface="Calibri"/>
                <a:ea typeface="Calibri"/>
                <a:cs typeface="Calibri"/>
                <a:sym typeface="Calibri"/>
              </a:rPr>
              <a:t>40 شاقلا </a:t>
            </a:r>
            <a:endParaRPr sz="360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
          <p:cNvSpPr txBox="1">
            <a:spLocks noGrp="1"/>
          </p:cNvSpPr>
          <p:nvPr>
            <p:ph type="title"/>
          </p:nvPr>
        </p:nvSpPr>
        <p:spPr>
          <a:xfrm>
            <a:off x="865046" y="376561"/>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ماذا سنتعلّم اليوم؟</a:t>
            </a:r>
            <a:endParaRPr/>
          </a:p>
        </p:txBody>
      </p:sp>
      <p:sp>
        <p:nvSpPr>
          <p:cNvPr id="201" name="Google Shape;20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457200" lvl="0" indent="-457200" algn="r" rtl="1">
              <a:lnSpc>
                <a:spcPct val="145000"/>
              </a:lnSpc>
              <a:spcBef>
                <a:spcPts val="0"/>
              </a:spcBef>
              <a:spcAft>
                <a:spcPts val="0"/>
              </a:spcAft>
              <a:buSzPts val="2800"/>
              <a:buFont typeface="Arial"/>
              <a:buChar char="•"/>
            </a:pPr>
            <a:r>
              <a:rPr lang="ar-SA"/>
              <a:t> </a:t>
            </a:r>
            <a:r>
              <a:rPr lang="ar-SA">
                <a:solidFill>
                  <a:srgbClr val="424242"/>
                </a:solidFill>
              </a:rPr>
              <a:t>فعّاليّة الافتتاحيّة بإيجاز شديد (المربع السحري)</a:t>
            </a:r>
            <a:endParaRPr/>
          </a:p>
          <a:p>
            <a:pPr marL="457200" lvl="0" indent="-457200" algn="r" rtl="1">
              <a:lnSpc>
                <a:spcPct val="145000"/>
              </a:lnSpc>
              <a:spcBef>
                <a:spcPts val="1000"/>
              </a:spcBef>
              <a:spcAft>
                <a:spcPts val="0"/>
              </a:spcAft>
              <a:buSzPts val="2800"/>
              <a:buFont typeface="Arial"/>
              <a:buChar char="•"/>
            </a:pPr>
            <a:r>
              <a:rPr lang="ar-SA"/>
              <a:t> </a:t>
            </a:r>
            <a:r>
              <a:rPr lang="ar-SA">
                <a:solidFill>
                  <a:srgbClr val="424242"/>
                </a:solidFill>
              </a:rPr>
              <a:t>مراجعة قوانين ترتيب الاعداد الحسابية في مملكة الحساب.</a:t>
            </a:r>
            <a:endParaRPr/>
          </a:p>
          <a:p>
            <a:pPr marL="457200" lvl="0" indent="-457200" algn="r" rtl="1">
              <a:lnSpc>
                <a:spcPct val="145000"/>
              </a:lnSpc>
              <a:spcBef>
                <a:spcPts val="1000"/>
              </a:spcBef>
              <a:spcAft>
                <a:spcPts val="0"/>
              </a:spcAft>
              <a:buSzPts val="2800"/>
              <a:buFont typeface="Arial"/>
              <a:buChar char="•"/>
            </a:pPr>
            <a:r>
              <a:rPr lang="ar-SA">
                <a:solidFill>
                  <a:srgbClr val="424242"/>
                </a:solidFill>
              </a:rPr>
              <a:t>مسائل كلامية</a:t>
            </a:r>
            <a:endParaRPr/>
          </a:p>
          <a:p>
            <a:pPr marL="457200" lvl="0" indent="-457200" algn="r" rtl="1">
              <a:lnSpc>
                <a:spcPct val="145000"/>
              </a:lnSpc>
              <a:spcBef>
                <a:spcPts val="1000"/>
              </a:spcBef>
              <a:spcAft>
                <a:spcPts val="0"/>
              </a:spcAft>
              <a:buSzPts val="2800"/>
              <a:buFont typeface="Arial"/>
              <a:buChar char="•"/>
            </a:pPr>
            <a:r>
              <a:rPr lang="ar-SA">
                <a:solidFill>
                  <a:srgbClr val="424242"/>
                </a:solidFill>
              </a:rPr>
              <a:t>تمارين بنمط مغاير</a:t>
            </a:r>
            <a:endParaRPr>
              <a:solidFill>
                <a:srgbClr val="424242"/>
              </a:solidFill>
            </a:endParaRPr>
          </a:p>
          <a:p>
            <a:pPr marL="457200" lvl="0" indent="-279400" algn="r" rtl="1">
              <a:lnSpc>
                <a:spcPct val="145000"/>
              </a:lnSpc>
              <a:spcBef>
                <a:spcPts val="1000"/>
              </a:spcBef>
              <a:spcAft>
                <a:spcPts val="0"/>
              </a:spcAft>
              <a:buSzPts val="2800"/>
              <a:buFont typeface="Arial"/>
              <a:buNone/>
            </a:pPr>
            <a:endParaRPr/>
          </a:p>
        </p:txBody>
      </p:sp>
      <p:pic>
        <p:nvPicPr>
          <p:cNvPr id="202" name="Google Shape;202;p2"/>
          <p:cNvPicPr preferRelativeResize="0"/>
          <p:nvPr/>
        </p:nvPicPr>
        <p:blipFill rotWithShape="1">
          <a:blip r:embed="rId3">
            <a:alphaModFix/>
          </a:blip>
          <a:srcRect/>
          <a:stretch/>
        </p:blipFill>
        <p:spPr>
          <a:xfrm rot="8057618">
            <a:off x="290049" y="269606"/>
            <a:ext cx="1468977" cy="973310"/>
          </a:xfrm>
          <a:prstGeom prst="rect">
            <a:avLst/>
          </a:prstGeom>
          <a:noFill/>
          <a:ln>
            <a:noFill/>
          </a:ln>
        </p:spPr>
      </p:pic>
      <p:pic>
        <p:nvPicPr>
          <p:cNvPr id="203" name="Google Shape;203;p2"/>
          <p:cNvPicPr preferRelativeResize="0"/>
          <p:nvPr/>
        </p:nvPicPr>
        <p:blipFill rotWithShape="1">
          <a:blip r:embed="rId4">
            <a:alphaModFix/>
          </a:blip>
          <a:srcRect/>
          <a:stretch/>
        </p:blipFill>
        <p:spPr>
          <a:xfrm>
            <a:off x="10833322" y="5810250"/>
            <a:ext cx="2082800" cy="20955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b="1"/>
              <a:t>اكمل العمليات التالية ( +  -  ×  ÷  ) واضيف قوسين اذا دعت الحاجة</a:t>
            </a:r>
            <a:endParaRPr/>
          </a:p>
        </p:txBody>
      </p:sp>
      <p:sp>
        <p:nvSpPr>
          <p:cNvPr id="390" name="Google Shape;390;p20"/>
          <p:cNvSpPr txBox="1">
            <a:spLocks noGrp="1"/>
          </p:cNvSpPr>
          <p:nvPr>
            <p:ph type="body" idx="1"/>
          </p:nvPr>
        </p:nvSpPr>
        <p:spPr>
          <a:xfrm>
            <a:off x="1549400" y="1825625"/>
            <a:ext cx="10642600" cy="4351338"/>
          </a:xfrm>
          <a:prstGeom prst="rect">
            <a:avLst/>
          </a:prstGeom>
          <a:noFill/>
          <a:ln>
            <a:noFill/>
          </a:ln>
        </p:spPr>
        <p:txBody>
          <a:bodyPr spcFirstLastPara="1" wrap="square" lIns="91425" tIns="45700" rIns="91425" bIns="45700" anchor="t" anchorCtr="0">
            <a:noAutofit/>
          </a:bodyPr>
          <a:lstStyle/>
          <a:p>
            <a:pPr marL="0" lvl="0" indent="0" algn="l" rtl="1">
              <a:lnSpc>
                <a:spcPct val="91500"/>
              </a:lnSpc>
              <a:spcBef>
                <a:spcPts val="0"/>
              </a:spcBef>
              <a:spcAft>
                <a:spcPts val="0"/>
              </a:spcAft>
              <a:buSzPts val="4000"/>
              <a:buNone/>
            </a:pPr>
            <a:r>
              <a:rPr lang="ar-SA" sz="4000"/>
              <a:t>0 = 7 ____ 7 ____ 7 _____ 7 .أ</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1 = 7 ____ 7 ____ 7 _____ 7 .ب</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2 = 7 ____ 7 ____ 7 _____ 7 .ج</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3 = 7 ____ 7 ____ 7 _____ 7 .د</a:t>
            </a:r>
            <a:endParaRPr sz="4000"/>
          </a:p>
          <a:p>
            <a:pPr marL="0" lvl="0" indent="0" algn="l" rtl="1">
              <a:lnSpc>
                <a:spcPct val="91500"/>
              </a:lnSpc>
              <a:spcBef>
                <a:spcPts val="1000"/>
              </a:spcBef>
              <a:spcAft>
                <a:spcPts val="0"/>
              </a:spcAft>
              <a:buSzPts val="4000"/>
              <a:buNone/>
            </a:pPr>
            <a:r>
              <a:rPr lang="ar-SA" sz="4000"/>
              <a:t/>
            </a:r>
            <a:br>
              <a:rPr lang="ar-SA" sz="4000"/>
            </a:br>
            <a:endParaRPr sz="4000"/>
          </a:p>
          <a:p>
            <a:pPr marL="0" lvl="0" indent="0" algn="l" rtl="1">
              <a:lnSpc>
                <a:spcPct val="91500"/>
              </a:lnSpc>
              <a:spcBef>
                <a:spcPts val="1000"/>
              </a:spcBef>
              <a:spcAft>
                <a:spcPts val="0"/>
              </a:spcAft>
              <a:buSzPts val="4000"/>
              <a:buNone/>
            </a:pPr>
            <a:endParaRPr sz="4000"/>
          </a:p>
        </p:txBody>
      </p:sp>
      <p:pic>
        <p:nvPicPr>
          <p:cNvPr id="391" name="Google Shape;391;p20"/>
          <p:cNvPicPr preferRelativeResize="0"/>
          <p:nvPr/>
        </p:nvPicPr>
        <p:blipFill rotWithShape="1">
          <a:blip r:embed="rId3">
            <a:alphaModFix/>
          </a:blip>
          <a:srcRect/>
          <a:stretch/>
        </p:blipFill>
        <p:spPr>
          <a:xfrm>
            <a:off x="347084" y="262845"/>
            <a:ext cx="1047545" cy="550181"/>
          </a:xfrm>
          <a:prstGeom prst="rect">
            <a:avLst/>
          </a:prstGeom>
          <a:noFill/>
          <a:ln>
            <a:noFill/>
          </a:ln>
        </p:spPr>
      </p:pic>
      <p:pic>
        <p:nvPicPr>
          <p:cNvPr id="392" name="Google Shape;392;p20"/>
          <p:cNvPicPr preferRelativeResize="0"/>
          <p:nvPr/>
        </p:nvPicPr>
        <p:blipFill rotWithShape="1">
          <a:blip r:embed="rId4">
            <a:alphaModFix/>
          </a:blip>
          <a:srcRect/>
          <a:stretch/>
        </p:blipFill>
        <p:spPr>
          <a:xfrm>
            <a:off x="-235155" y="4258361"/>
            <a:ext cx="1164478" cy="25717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b="1"/>
              <a:t>اكمل العمليات التالية ( +  -  ×  ÷  ) واضيف قوسين اذا دعت الحاجة</a:t>
            </a:r>
            <a:endParaRPr/>
          </a:p>
        </p:txBody>
      </p:sp>
      <p:sp>
        <p:nvSpPr>
          <p:cNvPr id="399" name="Google Shape;399;p21"/>
          <p:cNvSpPr txBox="1">
            <a:spLocks noGrp="1"/>
          </p:cNvSpPr>
          <p:nvPr>
            <p:ph type="body" idx="1"/>
          </p:nvPr>
        </p:nvSpPr>
        <p:spPr>
          <a:xfrm>
            <a:off x="1549400" y="1825625"/>
            <a:ext cx="10642600" cy="4351338"/>
          </a:xfrm>
          <a:prstGeom prst="rect">
            <a:avLst/>
          </a:prstGeom>
          <a:noFill/>
          <a:ln>
            <a:noFill/>
          </a:ln>
        </p:spPr>
        <p:txBody>
          <a:bodyPr spcFirstLastPara="1" wrap="square" lIns="91425" tIns="45700" rIns="91425" bIns="45700" anchor="t" anchorCtr="0">
            <a:noAutofit/>
          </a:bodyPr>
          <a:lstStyle/>
          <a:p>
            <a:pPr marL="0" lvl="0" indent="0" algn="l" rtl="1">
              <a:lnSpc>
                <a:spcPct val="91500"/>
              </a:lnSpc>
              <a:spcBef>
                <a:spcPts val="0"/>
              </a:spcBef>
              <a:spcAft>
                <a:spcPts val="0"/>
              </a:spcAft>
              <a:buSzPts val="4000"/>
              <a:buNone/>
            </a:pPr>
            <a:r>
              <a:rPr lang="ar-SA" sz="4000"/>
              <a:t>0 = 7 - 7 - 7 + 7 </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1 = 7 : 7 🞨 7 : 7 </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2 =  7 :   7 +  7  :  7 </a:t>
            </a:r>
            <a:endParaRPr sz="4000"/>
          </a:p>
          <a:p>
            <a:pPr marL="0" lvl="0" indent="0" algn="l" rtl="1">
              <a:lnSpc>
                <a:spcPct val="91500"/>
              </a:lnSpc>
              <a:spcBef>
                <a:spcPts val="1000"/>
              </a:spcBef>
              <a:spcAft>
                <a:spcPts val="0"/>
              </a:spcAft>
              <a:buSzPts val="4000"/>
              <a:buNone/>
            </a:pPr>
            <a:r>
              <a:rPr lang="ar-SA" sz="4000"/>
              <a:t> </a:t>
            </a:r>
            <a:endParaRPr sz="4000"/>
          </a:p>
          <a:p>
            <a:pPr marL="0" lvl="0" indent="0" algn="l" rtl="1">
              <a:lnSpc>
                <a:spcPct val="91500"/>
              </a:lnSpc>
              <a:spcBef>
                <a:spcPts val="1000"/>
              </a:spcBef>
              <a:spcAft>
                <a:spcPts val="0"/>
              </a:spcAft>
              <a:buSzPts val="4000"/>
              <a:buNone/>
            </a:pPr>
            <a:r>
              <a:rPr lang="ar-SA" sz="4000"/>
              <a:t>(  7  +  7  +  7)  : 7 = 3</a:t>
            </a:r>
            <a:br>
              <a:rPr lang="ar-SA" sz="4000"/>
            </a:br>
            <a:endParaRPr sz="4000"/>
          </a:p>
          <a:p>
            <a:pPr marL="0" lvl="0" indent="0" algn="l" rtl="1">
              <a:lnSpc>
                <a:spcPct val="91500"/>
              </a:lnSpc>
              <a:spcBef>
                <a:spcPts val="1000"/>
              </a:spcBef>
              <a:spcAft>
                <a:spcPts val="0"/>
              </a:spcAft>
              <a:buSzPts val="4000"/>
              <a:buNone/>
            </a:pPr>
            <a:endParaRPr sz="4000"/>
          </a:p>
        </p:txBody>
      </p:sp>
      <p:pic>
        <p:nvPicPr>
          <p:cNvPr id="400" name="Google Shape;400;p21"/>
          <p:cNvPicPr preferRelativeResize="0"/>
          <p:nvPr/>
        </p:nvPicPr>
        <p:blipFill rotWithShape="1">
          <a:blip r:embed="rId3">
            <a:alphaModFix/>
          </a:blip>
          <a:srcRect/>
          <a:stretch/>
        </p:blipFill>
        <p:spPr>
          <a:xfrm>
            <a:off x="347084" y="262845"/>
            <a:ext cx="1047545" cy="550181"/>
          </a:xfrm>
          <a:prstGeom prst="rect">
            <a:avLst/>
          </a:prstGeom>
          <a:noFill/>
          <a:ln>
            <a:noFill/>
          </a:ln>
        </p:spPr>
      </p:pic>
      <p:pic>
        <p:nvPicPr>
          <p:cNvPr id="401" name="Google Shape;401;p21"/>
          <p:cNvPicPr preferRelativeResize="0"/>
          <p:nvPr/>
        </p:nvPicPr>
        <p:blipFill rotWithShape="1">
          <a:blip r:embed="rId4">
            <a:alphaModFix/>
          </a:blip>
          <a:srcRect/>
          <a:stretch/>
        </p:blipFill>
        <p:spPr>
          <a:xfrm>
            <a:off x="-235155" y="4258361"/>
            <a:ext cx="1164478" cy="257175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
                                            <p:txEl>
                                              <p:pRg st="0" end="0"/>
                                            </p:txEl>
                                          </p:spTgt>
                                        </p:tgtEl>
                                        <p:attrNameLst>
                                          <p:attrName>style.visibility</p:attrName>
                                        </p:attrNameLst>
                                      </p:cBhvr>
                                      <p:to>
                                        <p:strVal val="visible"/>
                                      </p:to>
                                    </p:set>
                                    <p:animEffect transition="in" filter="fade">
                                      <p:cBhvr>
                                        <p:cTn id="7" dur="1000"/>
                                        <p:tgtEl>
                                          <p:spTgt spid="3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9">
                                            <p:txEl>
                                              <p:pRg st="1" end="1"/>
                                            </p:txEl>
                                          </p:spTgt>
                                        </p:tgtEl>
                                        <p:attrNameLst>
                                          <p:attrName>style.visibility</p:attrName>
                                        </p:attrNameLst>
                                      </p:cBhvr>
                                      <p:to>
                                        <p:strVal val="visible"/>
                                      </p:to>
                                    </p:set>
                                    <p:animEffect transition="in" filter="fade">
                                      <p:cBhvr>
                                        <p:cTn id="12" dur="1000"/>
                                        <p:tgtEl>
                                          <p:spTgt spid="3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99">
                                            <p:txEl>
                                              <p:pRg st="2" end="2"/>
                                            </p:txEl>
                                          </p:spTgt>
                                        </p:tgtEl>
                                        <p:attrNameLst>
                                          <p:attrName>style.visibility</p:attrName>
                                        </p:attrNameLst>
                                      </p:cBhvr>
                                      <p:to>
                                        <p:strVal val="visible"/>
                                      </p:to>
                                    </p:set>
                                    <p:animEffect transition="in" filter="fade">
                                      <p:cBhvr>
                                        <p:cTn id="17" dur="1000"/>
                                        <p:tgtEl>
                                          <p:spTgt spid="3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99">
                                            <p:txEl>
                                              <p:pRg st="3" end="3"/>
                                            </p:txEl>
                                          </p:spTgt>
                                        </p:tgtEl>
                                        <p:attrNameLst>
                                          <p:attrName>style.visibility</p:attrName>
                                        </p:attrNameLst>
                                      </p:cBhvr>
                                      <p:to>
                                        <p:strVal val="visible"/>
                                      </p:to>
                                    </p:set>
                                    <p:animEffect transition="in" filter="fade">
                                      <p:cBhvr>
                                        <p:cTn id="22" dur="1000"/>
                                        <p:tgtEl>
                                          <p:spTgt spid="39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9">
                                            <p:txEl>
                                              <p:pRg st="4" end="4"/>
                                            </p:txEl>
                                          </p:spTgt>
                                        </p:tgtEl>
                                        <p:attrNameLst>
                                          <p:attrName>style.visibility</p:attrName>
                                        </p:attrNameLst>
                                      </p:cBhvr>
                                      <p:to>
                                        <p:strVal val="visible"/>
                                      </p:to>
                                    </p:set>
                                    <p:animEffect transition="in" filter="fade">
                                      <p:cBhvr>
                                        <p:cTn id="27" dur="1000"/>
                                        <p:tgtEl>
                                          <p:spTgt spid="39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99">
                                            <p:txEl>
                                              <p:pRg st="5" end="5"/>
                                            </p:txEl>
                                          </p:spTgt>
                                        </p:tgtEl>
                                        <p:attrNameLst>
                                          <p:attrName>style.visibility</p:attrName>
                                        </p:attrNameLst>
                                      </p:cBhvr>
                                      <p:to>
                                        <p:strVal val="visible"/>
                                      </p:to>
                                    </p:set>
                                    <p:animEffect transition="in" filter="fade">
                                      <p:cBhvr>
                                        <p:cTn id="32" dur="1000"/>
                                        <p:tgtEl>
                                          <p:spTgt spid="39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99">
                                            <p:txEl>
                                              <p:pRg st="6" end="6"/>
                                            </p:txEl>
                                          </p:spTgt>
                                        </p:tgtEl>
                                        <p:attrNameLst>
                                          <p:attrName>style.visibility</p:attrName>
                                        </p:attrNameLst>
                                      </p:cBhvr>
                                      <p:to>
                                        <p:strVal val="visible"/>
                                      </p:to>
                                    </p:set>
                                    <p:animEffect transition="in" filter="fade">
                                      <p:cBhvr>
                                        <p:cTn id="37" dur="1000"/>
                                        <p:tgtEl>
                                          <p:spTgt spid="39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99">
                                            <p:txEl>
                                              <p:pRg st="7" end="7"/>
                                            </p:txEl>
                                          </p:spTgt>
                                        </p:tgtEl>
                                        <p:attrNameLst>
                                          <p:attrName>style.visibility</p:attrName>
                                        </p:attrNameLst>
                                      </p:cBhvr>
                                      <p:to>
                                        <p:strVal val="visible"/>
                                      </p:to>
                                    </p:set>
                                    <p:animEffect transition="in" filter="fade">
                                      <p:cBhvr>
                                        <p:cTn id="42" dur="1000"/>
                                        <p:tgtEl>
                                          <p:spTgt spid="39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22"/>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نُنهي ونُجمل</a:t>
            </a:r>
            <a:endParaRPr/>
          </a:p>
        </p:txBody>
      </p:sp>
      <p:sp>
        <p:nvSpPr>
          <p:cNvPr id="408" name="Google Shape;408;p22"/>
          <p:cNvSpPr txBox="1">
            <a:spLocks noGrp="1"/>
          </p:cNvSpPr>
          <p:nvPr>
            <p:ph type="body" idx="1"/>
          </p:nvPr>
        </p:nvSpPr>
        <p:spPr>
          <a:xfrm>
            <a:off x="1671638" y="1928813"/>
            <a:ext cx="9572625" cy="3844925"/>
          </a:xfrm>
          <a:prstGeom prst="rect">
            <a:avLst/>
          </a:prstGeom>
          <a:noFill/>
          <a:ln>
            <a:noFill/>
          </a:ln>
        </p:spPr>
        <p:txBody>
          <a:bodyPr spcFirstLastPara="1" wrap="square" lIns="91425" tIns="45700" rIns="91425" bIns="45700" anchor="t" anchorCtr="0">
            <a:normAutofit/>
          </a:bodyPr>
          <a:lstStyle/>
          <a:p>
            <a:pPr marL="0" lvl="0" indent="0" algn="r" rtl="1">
              <a:lnSpc>
                <a:spcPct val="129444"/>
              </a:lnSpc>
              <a:spcBef>
                <a:spcPts val="0"/>
              </a:spcBef>
              <a:spcAft>
                <a:spcPts val="0"/>
              </a:spcAft>
              <a:buSzPts val="3600"/>
              <a:buNone/>
            </a:pPr>
            <a:r>
              <a:rPr lang="ar-SA"/>
              <a:t>اعرضوا استنتاجات مركزيّة (يُحبّذ دمج مركّبات بصريّة). </a:t>
            </a:r>
            <a:endParaRPr/>
          </a:p>
          <a:p>
            <a:pPr marL="0" lvl="0" indent="0" algn="r" rtl="1">
              <a:lnSpc>
                <a:spcPct val="129444"/>
              </a:lnSpc>
              <a:spcBef>
                <a:spcPts val="1000"/>
              </a:spcBef>
              <a:spcAft>
                <a:spcPts val="0"/>
              </a:spcAft>
              <a:buSzPts val="3600"/>
              <a:buNone/>
            </a:pPr>
            <a:r>
              <a:rPr lang="ar-SA" b="1"/>
              <a:t/>
            </a:r>
            <a:br>
              <a:rPr lang="ar-SA" b="1"/>
            </a:br>
            <a:endParaRPr/>
          </a:p>
        </p:txBody>
      </p:sp>
      <p:pic>
        <p:nvPicPr>
          <p:cNvPr id="409" name="Google Shape;409;p22"/>
          <p:cNvPicPr preferRelativeResize="0"/>
          <p:nvPr/>
        </p:nvPicPr>
        <p:blipFill rotWithShape="1">
          <a:blip r:embed="rId3">
            <a:alphaModFix/>
          </a:blip>
          <a:srcRect/>
          <a:stretch/>
        </p:blipFill>
        <p:spPr>
          <a:xfrm>
            <a:off x="3617846" y="13562"/>
            <a:ext cx="1017545" cy="1070700"/>
          </a:xfrm>
          <a:prstGeom prst="rect">
            <a:avLst/>
          </a:prstGeom>
          <a:noFill/>
          <a:ln>
            <a:noFill/>
          </a:ln>
        </p:spPr>
      </p:pic>
      <p:pic>
        <p:nvPicPr>
          <p:cNvPr id="410" name="Google Shape;410;p22"/>
          <p:cNvPicPr preferRelativeResize="0"/>
          <p:nvPr/>
        </p:nvPicPr>
        <p:blipFill rotWithShape="1">
          <a:blip r:embed="rId4">
            <a:alphaModFix/>
          </a:blip>
          <a:srcRect/>
          <a:stretch/>
        </p:blipFill>
        <p:spPr>
          <a:xfrm rot="8222050">
            <a:off x="319777" y="503469"/>
            <a:ext cx="1596108" cy="820856"/>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Google Shape;415;p23"/>
          <p:cNvSpPr/>
          <p:nvPr/>
        </p:nvSpPr>
        <p:spPr>
          <a:xfrm>
            <a:off x="795867" y="273308"/>
            <a:ext cx="10684933" cy="6186309"/>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3600" b="1" u="sng">
                <a:solidFill>
                  <a:srgbClr val="0070C0"/>
                </a:solidFill>
                <a:latin typeface="Calibri"/>
                <a:ea typeface="Calibri"/>
                <a:cs typeface="Calibri"/>
                <a:sym typeface="Calibri"/>
              </a:rPr>
              <a:t>ننهي ونجمل</a:t>
            </a:r>
            <a:endParaRPr sz="3600" b="1">
              <a:solidFill>
                <a:srgbClr val="0070C0"/>
              </a:solidFill>
              <a:latin typeface="Calibri"/>
              <a:ea typeface="Calibri"/>
              <a:cs typeface="Calibri"/>
              <a:sym typeface="Calibri"/>
            </a:endParaRPr>
          </a:p>
          <a:p>
            <a:pPr marL="0" marR="0" lvl="0" indent="0" algn="r" rtl="0">
              <a:spcBef>
                <a:spcPts val="0"/>
              </a:spcBef>
              <a:spcAft>
                <a:spcPts val="0"/>
              </a:spcAft>
              <a:buNone/>
            </a:pPr>
            <a:r>
              <a:rPr lang="ar-SA" sz="3600" b="1">
                <a:solidFill>
                  <a:srgbClr val="2F2F2F"/>
                </a:solidFill>
                <a:latin typeface="Calibri"/>
                <a:ea typeface="Calibri"/>
                <a:cs typeface="Calibri"/>
                <a:sym typeface="Calibri"/>
              </a:rPr>
              <a:t>1.</a:t>
            </a:r>
            <a:r>
              <a:rPr lang="ar-SA" sz="3600">
                <a:solidFill>
                  <a:srgbClr val="2F2F2F"/>
                </a:solidFill>
                <a:latin typeface="Calibri"/>
                <a:ea typeface="Calibri"/>
                <a:cs typeface="Calibri"/>
                <a:sym typeface="Calibri"/>
              </a:rPr>
              <a:t>    </a:t>
            </a:r>
            <a:r>
              <a:rPr lang="ar-SA" sz="3600" b="1">
                <a:solidFill>
                  <a:srgbClr val="2F2F2F"/>
                </a:solidFill>
                <a:latin typeface="Calibri"/>
                <a:ea typeface="Calibri"/>
                <a:cs typeface="Calibri"/>
                <a:sym typeface="Calibri"/>
              </a:rPr>
              <a:t>عندما يحوي تمرين عمليات الضرب ، القسمة ، الطرح والجمع: ننفذ أولا الضرب والقسمة ومن ثم الجمع والطرح.</a:t>
            </a:r>
            <a:endParaRPr/>
          </a:p>
          <a:p>
            <a:pPr marL="0" marR="0" lvl="0" indent="0" algn="r" rtl="0">
              <a:spcBef>
                <a:spcPts val="0"/>
              </a:spcBef>
              <a:spcAft>
                <a:spcPts val="0"/>
              </a:spcAft>
              <a:buNone/>
            </a:pPr>
            <a:endParaRPr sz="3600">
              <a:solidFill>
                <a:srgbClr val="2F2F2F"/>
              </a:solidFill>
              <a:latin typeface="Calibri"/>
              <a:ea typeface="Calibri"/>
              <a:cs typeface="Calibri"/>
              <a:sym typeface="Calibri"/>
            </a:endParaRPr>
          </a:p>
          <a:p>
            <a:pPr marL="0" marR="0" lvl="0" indent="0" algn="r" rtl="0">
              <a:spcBef>
                <a:spcPts val="0"/>
              </a:spcBef>
              <a:spcAft>
                <a:spcPts val="0"/>
              </a:spcAft>
              <a:buNone/>
            </a:pPr>
            <a:r>
              <a:rPr lang="ar-SA" sz="3600" b="1">
                <a:solidFill>
                  <a:srgbClr val="2F2F2F"/>
                </a:solidFill>
                <a:latin typeface="Calibri"/>
                <a:ea typeface="Calibri"/>
                <a:cs typeface="Calibri"/>
                <a:sym typeface="Calibri"/>
              </a:rPr>
              <a:t>2.</a:t>
            </a:r>
            <a:r>
              <a:rPr lang="ar-SA" sz="3600">
                <a:solidFill>
                  <a:srgbClr val="2F2F2F"/>
                </a:solidFill>
                <a:latin typeface="Calibri"/>
                <a:ea typeface="Calibri"/>
                <a:cs typeface="Calibri"/>
                <a:sym typeface="Calibri"/>
              </a:rPr>
              <a:t>    </a:t>
            </a:r>
            <a:r>
              <a:rPr lang="ar-SA" sz="3600" b="1">
                <a:solidFill>
                  <a:srgbClr val="2F2F2F"/>
                </a:solidFill>
                <a:latin typeface="Calibri"/>
                <a:ea typeface="Calibri"/>
                <a:cs typeface="Calibri"/>
                <a:sym typeface="Calibri"/>
              </a:rPr>
              <a:t>عندما يحوي تمرين عمليات الجمع والطرح فقط ننفذ التمرين حسب الترتيب من اليسار الى اليمين.</a:t>
            </a:r>
            <a:endParaRPr/>
          </a:p>
          <a:p>
            <a:pPr marL="0" marR="0" lvl="0" indent="0" algn="r" rtl="0">
              <a:spcBef>
                <a:spcPts val="0"/>
              </a:spcBef>
              <a:spcAft>
                <a:spcPts val="0"/>
              </a:spcAft>
              <a:buNone/>
            </a:pPr>
            <a:endParaRPr sz="3600">
              <a:solidFill>
                <a:srgbClr val="2F2F2F"/>
              </a:solidFill>
              <a:latin typeface="Calibri"/>
              <a:ea typeface="Calibri"/>
              <a:cs typeface="Calibri"/>
              <a:sym typeface="Calibri"/>
            </a:endParaRPr>
          </a:p>
          <a:p>
            <a:pPr marL="0" marR="0" lvl="0" indent="0" algn="r" rtl="0">
              <a:spcBef>
                <a:spcPts val="0"/>
              </a:spcBef>
              <a:spcAft>
                <a:spcPts val="0"/>
              </a:spcAft>
              <a:buNone/>
            </a:pPr>
            <a:r>
              <a:rPr lang="ar-SA" sz="3600" b="1">
                <a:solidFill>
                  <a:srgbClr val="2F2F2F"/>
                </a:solidFill>
                <a:latin typeface="Calibri"/>
                <a:ea typeface="Calibri"/>
                <a:cs typeface="Calibri"/>
                <a:sym typeface="Calibri"/>
              </a:rPr>
              <a:t>3.</a:t>
            </a:r>
            <a:r>
              <a:rPr lang="ar-SA" sz="3600">
                <a:solidFill>
                  <a:srgbClr val="2F2F2F"/>
                </a:solidFill>
                <a:latin typeface="Calibri"/>
                <a:ea typeface="Calibri"/>
                <a:cs typeface="Calibri"/>
                <a:sym typeface="Calibri"/>
              </a:rPr>
              <a:t>    </a:t>
            </a:r>
            <a:r>
              <a:rPr lang="ar-SA" sz="3600" b="1">
                <a:solidFill>
                  <a:srgbClr val="2F2F2F"/>
                </a:solidFill>
                <a:latin typeface="Calibri"/>
                <a:ea typeface="Calibri"/>
                <a:cs typeface="Calibri"/>
                <a:sym typeface="Calibri"/>
              </a:rPr>
              <a:t>عندما يحوي تمرين عمليات الضرب والقسمة فقط ننفذ التمرين حسب الترتيب من اليسار الى اليمين.</a:t>
            </a:r>
            <a:endParaRPr/>
          </a:p>
          <a:p>
            <a:pPr marL="0" marR="0" lvl="0" indent="0" algn="r" rtl="0">
              <a:spcBef>
                <a:spcPts val="0"/>
              </a:spcBef>
              <a:spcAft>
                <a:spcPts val="0"/>
              </a:spcAft>
              <a:buNone/>
            </a:pPr>
            <a:endParaRPr sz="3600">
              <a:solidFill>
                <a:srgbClr val="2F2F2F"/>
              </a:solidFill>
              <a:latin typeface="Calibri"/>
              <a:ea typeface="Calibri"/>
              <a:cs typeface="Calibri"/>
              <a:sym typeface="Calibri"/>
            </a:endParaRPr>
          </a:p>
          <a:p>
            <a:pPr marL="0" marR="0" lvl="0" indent="0" algn="r" rtl="0">
              <a:spcBef>
                <a:spcPts val="0"/>
              </a:spcBef>
              <a:spcAft>
                <a:spcPts val="0"/>
              </a:spcAft>
              <a:buNone/>
            </a:pPr>
            <a:r>
              <a:rPr lang="ar-SA" sz="3600" b="1">
                <a:solidFill>
                  <a:srgbClr val="2F2F2F"/>
                </a:solidFill>
                <a:latin typeface="Calibri"/>
                <a:ea typeface="Calibri"/>
                <a:cs typeface="Calibri"/>
                <a:sym typeface="Calibri"/>
              </a:rPr>
              <a:t>4.</a:t>
            </a:r>
            <a:r>
              <a:rPr lang="ar-SA" sz="3600">
                <a:solidFill>
                  <a:srgbClr val="2F2F2F"/>
                </a:solidFill>
                <a:latin typeface="Calibri"/>
                <a:ea typeface="Calibri"/>
                <a:cs typeface="Calibri"/>
                <a:sym typeface="Calibri"/>
              </a:rPr>
              <a:t>    </a:t>
            </a:r>
            <a:r>
              <a:rPr lang="ar-SA" sz="3600" b="1">
                <a:solidFill>
                  <a:srgbClr val="2F2F2F"/>
                </a:solidFill>
                <a:latin typeface="Calibri"/>
                <a:ea typeface="Calibri"/>
                <a:cs typeface="Calibri"/>
                <a:sym typeface="Calibri"/>
              </a:rPr>
              <a:t>تمرين يحوي أقواسا ننفذ الأقواس أولا.</a:t>
            </a:r>
            <a:endParaRPr sz="3600">
              <a:solidFill>
                <a:srgbClr val="2F2F2F"/>
              </a:solidFill>
              <a:latin typeface="Calibri"/>
              <a:ea typeface="Calibri"/>
              <a:cs typeface="Calibri"/>
              <a:sym typeface="Calibri"/>
            </a:endParaRPr>
          </a:p>
        </p:txBody>
      </p:sp>
      <p:pic>
        <p:nvPicPr>
          <p:cNvPr id="416" name="Google Shape;416;p23" descr="גזירת מסך"/>
          <p:cNvPicPr preferRelativeResize="0"/>
          <p:nvPr/>
        </p:nvPicPr>
        <p:blipFill rotWithShape="1">
          <a:blip r:embed="rId3">
            <a:alphaModFix/>
          </a:blip>
          <a:srcRect/>
          <a:stretch/>
        </p:blipFill>
        <p:spPr>
          <a:xfrm>
            <a:off x="-43178" y="3504142"/>
            <a:ext cx="1670136" cy="328946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p24"/>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نواصل التدرّب بالبيت</a:t>
            </a:r>
            <a:endParaRPr/>
          </a:p>
        </p:txBody>
      </p:sp>
      <p:pic>
        <p:nvPicPr>
          <p:cNvPr id="423" name="Google Shape;423;p24"/>
          <p:cNvPicPr preferRelativeResize="0"/>
          <p:nvPr/>
        </p:nvPicPr>
        <p:blipFill rotWithShape="1">
          <a:blip r:embed="rId3">
            <a:alphaModFix/>
          </a:blip>
          <a:srcRect/>
          <a:stretch/>
        </p:blipFill>
        <p:spPr>
          <a:xfrm>
            <a:off x="3617846" y="13562"/>
            <a:ext cx="1017545" cy="1070700"/>
          </a:xfrm>
          <a:prstGeom prst="rect">
            <a:avLst/>
          </a:prstGeom>
          <a:noFill/>
          <a:ln>
            <a:noFill/>
          </a:ln>
        </p:spPr>
      </p:pic>
      <p:sp>
        <p:nvSpPr>
          <p:cNvPr id="424" name="Google Shape;424;p24"/>
          <p:cNvSpPr txBox="1"/>
          <p:nvPr/>
        </p:nvSpPr>
        <p:spPr>
          <a:xfrm>
            <a:off x="1236133" y="2184400"/>
            <a:ext cx="10125457" cy="646331"/>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3600" b="1">
                <a:solidFill>
                  <a:schemeClr val="dk1"/>
                </a:solidFill>
                <a:latin typeface="Calibri"/>
                <a:ea typeface="Calibri"/>
                <a:cs typeface="Calibri"/>
                <a:sym typeface="Calibri"/>
              </a:rPr>
              <a:t> أﺿﻴﻔﻮا اﻹﺷﺎرة اﻟﺤﺴﺎﺑﻴﺔ اﻟﻨﺎﻗﺼﺔ ﺑﻴﻦ اﻟﻌﺪدﻳﻦ ﻓﻲ اﻟﻘﻮﺳﻴﻦ</a:t>
            </a:r>
            <a:r>
              <a:rPr lang="ar-SA" sz="3600">
                <a:solidFill>
                  <a:schemeClr val="dk1"/>
                </a:solidFill>
                <a:latin typeface="Calibri"/>
                <a:ea typeface="Calibri"/>
                <a:cs typeface="Calibri"/>
                <a:sym typeface="Calibri"/>
              </a:rPr>
              <a:t>.</a:t>
            </a:r>
            <a:endParaRPr sz="3600">
              <a:solidFill>
                <a:schemeClr val="dk1"/>
              </a:solidFill>
              <a:latin typeface="Calibri"/>
              <a:ea typeface="Calibri"/>
              <a:cs typeface="Calibri"/>
              <a:sym typeface="Calibri"/>
            </a:endParaRPr>
          </a:p>
        </p:txBody>
      </p:sp>
      <p:sp>
        <p:nvSpPr>
          <p:cNvPr id="425" name="Google Shape;425;p24"/>
          <p:cNvSpPr/>
          <p:nvPr/>
        </p:nvSpPr>
        <p:spPr>
          <a:xfrm>
            <a:off x="2198219" y="2893536"/>
            <a:ext cx="7008650" cy="110799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6600">
                <a:solidFill>
                  <a:schemeClr val="dk1"/>
                </a:solidFill>
                <a:latin typeface="Calibri"/>
                <a:ea typeface="Calibri"/>
                <a:cs typeface="Calibri"/>
                <a:sym typeface="Calibri"/>
              </a:rPr>
              <a:t>18  -  ( 6       3)  =  15</a:t>
            </a:r>
            <a:endParaRPr sz="6600">
              <a:solidFill>
                <a:schemeClr val="dk1"/>
              </a:solidFill>
              <a:latin typeface="Calibri"/>
              <a:ea typeface="Calibri"/>
              <a:cs typeface="Calibri"/>
              <a:sym typeface="Calibri"/>
            </a:endParaRPr>
          </a:p>
        </p:txBody>
      </p:sp>
      <p:sp>
        <p:nvSpPr>
          <p:cNvPr id="426" name="Google Shape;426;p24"/>
          <p:cNvSpPr/>
          <p:nvPr/>
        </p:nvSpPr>
        <p:spPr>
          <a:xfrm>
            <a:off x="2198219" y="3993065"/>
            <a:ext cx="7008650" cy="110799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6600">
                <a:solidFill>
                  <a:schemeClr val="dk1"/>
                </a:solidFill>
                <a:latin typeface="Calibri"/>
                <a:ea typeface="Calibri"/>
                <a:cs typeface="Calibri"/>
                <a:sym typeface="Calibri"/>
              </a:rPr>
              <a:t>18  -  ( 6       3)  =  16</a:t>
            </a:r>
            <a:endParaRPr sz="6600">
              <a:solidFill>
                <a:schemeClr val="dk1"/>
              </a:solidFill>
              <a:latin typeface="Calibri"/>
              <a:ea typeface="Calibri"/>
              <a:cs typeface="Calibri"/>
              <a:sym typeface="Calibri"/>
            </a:endParaRPr>
          </a:p>
        </p:txBody>
      </p:sp>
      <p:sp>
        <p:nvSpPr>
          <p:cNvPr id="427" name="Google Shape;427;p24"/>
          <p:cNvSpPr/>
          <p:nvPr/>
        </p:nvSpPr>
        <p:spPr>
          <a:xfrm>
            <a:off x="2261610" y="5101061"/>
            <a:ext cx="6579045" cy="110799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6600">
                <a:solidFill>
                  <a:schemeClr val="dk1"/>
                </a:solidFill>
                <a:latin typeface="Calibri"/>
                <a:ea typeface="Calibri"/>
                <a:cs typeface="Calibri"/>
                <a:sym typeface="Calibri"/>
              </a:rPr>
              <a:t>18  -  ( 6       3)  =  9</a:t>
            </a:r>
            <a:endParaRPr sz="660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25"/>
          <p:cNvSpPr txBox="1"/>
          <p:nvPr/>
        </p:nvSpPr>
        <p:spPr>
          <a:xfrm>
            <a:off x="2173856" y="2371465"/>
            <a:ext cx="7844289" cy="2123658"/>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ar-SA" sz="6600">
                <a:solidFill>
                  <a:schemeClr val="lt1"/>
                </a:solidFill>
                <a:latin typeface="Calibri"/>
                <a:ea typeface="Calibri"/>
                <a:cs typeface="Calibri"/>
                <a:sym typeface="Calibri"/>
              </a:rPr>
              <a:t>كلمة قبل أن نُنهي...</a:t>
            </a:r>
            <a:endParaRPr sz="6600">
              <a:solidFill>
                <a:schemeClr val="lt1"/>
              </a:solidFill>
              <a:latin typeface="Calibri"/>
              <a:ea typeface="Calibri"/>
              <a:cs typeface="Calibri"/>
              <a:sym typeface="Calibri"/>
            </a:endParaRPr>
          </a:p>
          <a:p>
            <a:pPr marL="0" marR="0" lvl="0" indent="0" algn="ctr" rtl="0">
              <a:spcBef>
                <a:spcPts val="0"/>
              </a:spcBef>
              <a:spcAft>
                <a:spcPts val="0"/>
              </a:spcAft>
              <a:buNone/>
            </a:pPr>
            <a:r>
              <a:rPr lang="ar-SA" sz="6600">
                <a:solidFill>
                  <a:schemeClr val="lt1"/>
                </a:solidFill>
                <a:latin typeface="Calibri"/>
                <a:ea typeface="Calibri"/>
                <a:cs typeface="Calibri"/>
                <a:sym typeface="Calibri"/>
              </a:rPr>
              <a:t>شكرا</a:t>
            </a:r>
            <a:endParaRPr sz="6600">
              <a:solidFill>
                <a:schemeClr val="lt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ماذا يجب أن نحضّر للحصّة؟ </a:t>
            </a:r>
            <a:endParaRPr/>
          </a:p>
        </p:txBody>
      </p:sp>
      <p:pic>
        <p:nvPicPr>
          <p:cNvPr id="210" name="Google Shape;210;p3" descr="https://lh5.googleusercontent.com/7xQchnRuOUJbyFAyyHdllavqvQUFOSCV7l5Kzy1Rmeboi9xefgg8yDF0ng5ESkxi3tC9_i9ER1BmBYOOTMhmhaxTzBz8ILJQxn_c__0Qg9cKcVB64VGmWAAtIhTRT7NF"/>
          <p:cNvPicPr preferRelativeResize="0"/>
          <p:nvPr/>
        </p:nvPicPr>
        <p:blipFill rotWithShape="1">
          <a:blip r:embed="rId3">
            <a:alphaModFix/>
          </a:blip>
          <a:srcRect/>
          <a:stretch/>
        </p:blipFill>
        <p:spPr>
          <a:xfrm rot="2881535">
            <a:off x="6785507" y="2575384"/>
            <a:ext cx="1161305" cy="1800743"/>
          </a:xfrm>
          <a:prstGeom prst="rect">
            <a:avLst/>
          </a:prstGeom>
          <a:noFill/>
          <a:ln>
            <a:noFill/>
          </a:ln>
        </p:spPr>
      </p:pic>
      <p:pic>
        <p:nvPicPr>
          <p:cNvPr id="211" name="Google Shape;211;p3" descr="https://lh4.googleusercontent.com/iGTl96Eygo7-oid1H3ZWWYhb5HWAynyOs2KLWGGMeuEgHeu4cFLof2g-jYLOscV4q-879K-lfjkP4Swnmj_UGZsWTDspF4AbUz1XGd30Tf1KKpiEXhvx6NLF17Q1F5VY"/>
          <p:cNvPicPr preferRelativeResize="0"/>
          <p:nvPr/>
        </p:nvPicPr>
        <p:blipFill rotWithShape="1">
          <a:blip r:embed="rId4">
            <a:alphaModFix/>
          </a:blip>
          <a:srcRect/>
          <a:stretch/>
        </p:blipFill>
        <p:spPr>
          <a:xfrm rot="1463842">
            <a:off x="2265510" y="3090490"/>
            <a:ext cx="1771057" cy="74084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4"/>
          <p:cNvPicPr preferRelativeResize="0"/>
          <p:nvPr/>
        </p:nvPicPr>
        <p:blipFill rotWithShape="1">
          <a:blip r:embed="rId3">
            <a:alphaModFix/>
          </a:blip>
          <a:srcRect/>
          <a:stretch/>
        </p:blipFill>
        <p:spPr>
          <a:xfrm rot="8057618">
            <a:off x="126764" y="-1327"/>
            <a:ext cx="1468977" cy="973310"/>
          </a:xfrm>
          <a:prstGeom prst="rect">
            <a:avLst/>
          </a:prstGeom>
          <a:noFill/>
          <a:ln>
            <a:noFill/>
          </a:ln>
        </p:spPr>
      </p:pic>
      <p:sp>
        <p:nvSpPr>
          <p:cNvPr id="218" name="Google Shape;218;p4"/>
          <p:cNvSpPr/>
          <p:nvPr/>
        </p:nvSpPr>
        <p:spPr>
          <a:xfrm>
            <a:off x="163284" y="666128"/>
            <a:ext cx="11622315" cy="2426946"/>
          </a:xfrm>
          <a:prstGeom prst="rect">
            <a:avLst/>
          </a:prstGeom>
          <a:noFill/>
          <a:ln>
            <a:noFill/>
          </a:ln>
        </p:spPr>
        <p:txBody>
          <a:bodyPr spcFirstLastPara="1" wrap="square" lIns="91425" tIns="45700" rIns="91425" bIns="45700" anchor="t" anchorCtr="0">
            <a:spAutoFit/>
          </a:bodyPr>
          <a:lstStyle/>
          <a:p>
            <a:pPr marL="0" marR="0" lvl="0" indent="0" algn="r" rtl="1">
              <a:lnSpc>
                <a:spcPct val="115000"/>
              </a:lnSpc>
              <a:spcBef>
                <a:spcPts val="0"/>
              </a:spcBef>
              <a:spcAft>
                <a:spcPts val="0"/>
              </a:spcAft>
              <a:buNone/>
            </a:pPr>
            <a:r>
              <a:rPr lang="ar-SA" sz="4000" b="1" i="0" u="none" strike="noStrike" cap="none">
                <a:solidFill>
                  <a:srgbClr val="C00035"/>
                </a:solidFill>
                <a:latin typeface="Calibri"/>
                <a:ea typeface="Calibri"/>
                <a:cs typeface="Calibri"/>
                <a:sym typeface="Calibri"/>
              </a:rPr>
              <a:t>مربعنا السحري: رتبوا الاعداد 4 , 4, 4 , 3 , 3,  3, 2 , 2 , 2 </a:t>
            </a:r>
            <a:endParaRPr sz="2800" b="1" i="0" u="none" strike="noStrike" cap="none">
              <a:solidFill>
                <a:srgbClr val="C00035"/>
              </a:solidFill>
              <a:latin typeface="Calibri"/>
              <a:ea typeface="Calibri"/>
              <a:cs typeface="Calibri"/>
              <a:sym typeface="Calibri"/>
            </a:endParaRPr>
          </a:p>
          <a:p>
            <a:pPr marL="0" marR="0" lvl="0" indent="0" algn="r" rtl="1">
              <a:lnSpc>
                <a:spcPct val="115000"/>
              </a:lnSpc>
              <a:spcBef>
                <a:spcPts val="1000"/>
              </a:spcBef>
              <a:spcAft>
                <a:spcPts val="0"/>
              </a:spcAft>
              <a:buNone/>
            </a:pPr>
            <a:r>
              <a:rPr lang="ar-SA" sz="4000" b="1" i="0" u="none" strike="noStrike" cap="none">
                <a:solidFill>
                  <a:srgbClr val="C00035"/>
                </a:solidFill>
                <a:latin typeface="Calibri"/>
                <a:ea typeface="Calibri"/>
                <a:cs typeface="Calibri"/>
                <a:sym typeface="Calibri"/>
              </a:rPr>
              <a:t>بالمربعات التي امامكم, بحيث تحصلون على المجموع 9 </a:t>
            </a:r>
            <a:endParaRPr sz="4000" b="1" i="0" u="none" strike="noStrike" cap="none">
              <a:solidFill>
                <a:srgbClr val="C00035"/>
              </a:solidFill>
              <a:latin typeface="Calibri"/>
              <a:ea typeface="Calibri"/>
              <a:cs typeface="Calibri"/>
              <a:sym typeface="Calibri"/>
            </a:endParaRPr>
          </a:p>
          <a:p>
            <a:pPr marL="0" marR="0" lvl="0" indent="0" algn="r" rtl="1">
              <a:lnSpc>
                <a:spcPct val="115000"/>
              </a:lnSpc>
              <a:spcBef>
                <a:spcPts val="1000"/>
              </a:spcBef>
              <a:spcAft>
                <a:spcPts val="0"/>
              </a:spcAft>
              <a:buNone/>
            </a:pPr>
            <a:r>
              <a:rPr lang="ar-SA" sz="4000" b="1" i="0" u="none" strike="noStrike" cap="none">
                <a:solidFill>
                  <a:srgbClr val="C00035"/>
                </a:solidFill>
                <a:latin typeface="Calibri"/>
                <a:ea typeface="Calibri"/>
                <a:cs typeface="Calibri"/>
                <a:sym typeface="Calibri"/>
              </a:rPr>
              <a:t> في كل سطر, عمود وقطر.</a:t>
            </a:r>
            <a:endParaRPr sz="2800" b="1" i="0" u="none" strike="noStrike" cap="none">
              <a:solidFill>
                <a:srgbClr val="C00035"/>
              </a:solidFill>
              <a:latin typeface="Calibri"/>
              <a:ea typeface="Calibri"/>
              <a:cs typeface="Calibri"/>
              <a:sym typeface="Calibri"/>
            </a:endParaRPr>
          </a:p>
        </p:txBody>
      </p:sp>
      <p:graphicFrame>
        <p:nvGraphicFramePr>
          <p:cNvPr id="219" name="Google Shape;219;p4"/>
          <p:cNvGraphicFramePr/>
          <p:nvPr/>
        </p:nvGraphicFramePr>
        <p:xfrm>
          <a:off x="1722506" y="2888825"/>
          <a:ext cx="4351875" cy="2743230"/>
        </p:xfrm>
        <a:graphic>
          <a:graphicData uri="http://schemas.openxmlformats.org/drawingml/2006/table">
            <a:tbl>
              <a:tblPr firstRow="1" bandRow="1">
                <a:noFill/>
                <a:tableStyleId>{251DD590-D13E-489D-AA53-525D85BC3094}</a:tableStyleId>
              </a:tblPr>
              <a:tblGrid>
                <a:gridCol w="1450625">
                  <a:extLst>
                    <a:ext uri="{9D8B030D-6E8A-4147-A177-3AD203B41FA5}">
                      <a16:colId xmlns:a16="http://schemas.microsoft.com/office/drawing/2014/main" val="20000"/>
                    </a:ext>
                  </a:extLst>
                </a:gridCol>
                <a:gridCol w="1450625">
                  <a:extLst>
                    <a:ext uri="{9D8B030D-6E8A-4147-A177-3AD203B41FA5}">
                      <a16:colId xmlns:a16="http://schemas.microsoft.com/office/drawing/2014/main" val="20001"/>
                    </a:ext>
                  </a:extLst>
                </a:gridCol>
                <a:gridCol w="1450625">
                  <a:extLst>
                    <a:ext uri="{9D8B030D-6E8A-4147-A177-3AD203B41FA5}">
                      <a16:colId xmlns:a16="http://schemas.microsoft.com/office/drawing/2014/main" val="20002"/>
                    </a:ext>
                  </a:extLst>
                </a:gridCol>
              </a:tblGrid>
              <a:tr h="370850">
                <a:tc>
                  <a:txBody>
                    <a:bodyPr/>
                    <a:lstStyle/>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l" rtl="1">
                        <a:spcBef>
                          <a:spcPts val="0"/>
                        </a:spcBef>
                        <a:spcAft>
                          <a:spcPts val="0"/>
                        </a:spcAft>
                        <a:buNone/>
                      </a:pPr>
                      <a:endParaRPr sz="1800" u="none" strike="noStrike" cap="none"/>
                    </a:p>
                    <a:p>
                      <a:pPr marL="0" marR="0" lvl="0" indent="0" algn="l" rtl="1">
                        <a:spcBef>
                          <a:spcPts val="0"/>
                        </a:spcBef>
                        <a:spcAft>
                          <a:spcPts val="0"/>
                        </a:spcAft>
                        <a:buNone/>
                      </a:pPr>
                      <a:endParaRPr sz="1800" u="none" strike="noStrike" cap="none"/>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graphicFrame>
        <p:nvGraphicFramePr>
          <p:cNvPr id="224" name="Google Shape;224;p5"/>
          <p:cNvGraphicFramePr/>
          <p:nvPr/>
        </p:nvGraphicFramePr>
        <p:xfrm>
          <a:off x="3974644" y="298025"/>
          <a:ext cx="5909700" cy="6370350"/>
        </p:xfrm>
        <a:graphic>
          <a:graphicData uri="http://schemas.openxmlformats.org/drawingml/2006/table">
            <a:tbl>
              <a:tblPr firstRow="1" bandRow="1">
                <a:noFill/>
                <a:tableStyleId>{251DD590-D13E-489D-AA53-525D85BC3094}</a:tableStyleId>
              </a:tblPr>
              <a:tblGrid>
                <a:gridCol w="1969900">
                  <a:extLst>
                    <a:ext uri="{9D8B030D-6E8A-4147-A177-3AD203B41FA5}">
                      <a16:colId xmlns:a16="http://schemas.microsoft.com/office/drawing/2014/main" val="20000"/>
                    </a:ext>
                  </a:extLst>
                </a:gridCol>
                <a:gridCol w="1969900">
                  <a:extLst>
                    <a:ext uri="{9D8B030D-6E8A-4147-A177-3AD203B41FA5}">
                      <a16:colId xmlns:a16="http://schemas.microsoft.com/office/drawing/2014/main" val="20001"/>
                    </a:ext>
                  </a:extLst>
                </a:gridCol>
                <a:gridCol w="1969900">
                  <a:extLst>
                    <a:ext uri="{9D8B030D-6E8A-4147-A177-3AD203B41FA5}">
                      <a16:colId xmlns:a16="http://schemas.microsoft.com/office/drawing/2014/main" val="20002"/>
                    </a:ext>
                  </a:extLst>
                </a:gridCol>
              </a:tblGrid>
              <a:tr h="370850">
                <a:tc>
                  <a:txBody>
                    <a:bodyPr/>
                    <a:lstStyle/>
                    <a:p>
                      <a:pPr marL="0" marR="0" lvl="0" indent="0" algn="ctr" rtl="1">
                        <a:spcBef>
                          <a:spcPts val="0"/>
                        </a:spcBef>
                        <a:spcAft>
                          <a:spcPts val="0"/>
                        </a:spcAft>
                        <a:buNone/>
                      </a:pPr>
                      <a:endParaRPr sz="3200" b="1" u="none" strike="noStrike" cap="none">
                        <a:solidFill>
                          <a:srgbClr val="C00035"/>
                        </a:solidFill>
                      </a:endParaRPr>
                    </a:p>
                    <a:p>
                      <a:pPr marL="0" marR="0" lvl="0" indent="0" algn="ctr" rtl="1">
                        <a:spcBef>
                          <a:spcPts val="0"/>
                        </a:spcBef>
                        <a:spcAft>
                          <a:spcPts val="0"/>
                        </a:spcAft>
                        <a:buNone/>
                      </a:pPr>
                      <a:r>
                        <a:rPr lang="ar-SA" sz="4800" b="1" u="none" strike="noStrike" cap="none">
                          <a:solidFill>
                            <a:srgbClr val="C00035"/>
                          </a:solidFill>
                        </a:rPr>
                        <a:t>2</a:t>
                      </a:r>
                      <a:endParaRPr sz="4800" b="1" u="none" strike="noStrike" cap="none">
                        <a:solidFill>
                          <a:srgbClr val="C00035"/>
                        </a:solidFill>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3200" b="1" u="none" strike="noStrike" cap="none">
                        <a:solidFill>
                          <a:srgbClr val="C00035"/>
                        </a:solidFill>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4</a:t>
                      </a:r>
                      <a:endParaRPr/>
                    </a:p>
                    <a:p>
                      <a:pPr marL="0" marR="0" lvl="0" indent="0" algn="ctr" rtl="1">
                        <a:spcBef>
                          <a:spcPts val="0"/>
                        </a:spcBef>
                        <a:spcAft>
                          <a:spcPts val="0"/>
                        </a:spcAft>
                        <a:buNone/>
                      </a:pPr>
                      <a:endParaRPr sz="3200" b="1" u="none" strike="noStrike" cap="none">
                        <a:solidFill>
                          <a:srgbClr val="C00035"/>
                        </a:solidFill>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3200" b="1" u="none" strike="noStrike" cap="none">
                        <a:solidFill>
                          <a:srgbClr val="C00035"/>
                        </a:solidFill>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3</a:t>
                      </a: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4</a:t>
                      </a: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3</a:t>
                      </a:r>
                      <a:endParaRPr/>
                    </a:p>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2</a:t>
                      </a: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3</a:t>
                      </a: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2</a:t>
                      </a:r>
                      <a:endParaRPr/>
                    </a:p>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tc>
                  <a:txBody>
                    <a:bodyPr/>
                    <a:lstStyle/>
                    <a:p>
                      <a:pPr marL="0" marR="0" lvl="0" indent="0" algn="ctr" rtl="1">
                        <a:spcBef>
                          <a:spcPts val="0"/>
                        </a:spcBef>
                        <a:spcAft>
                          <a:spcPts val="0"/>
                        </a:spcAft>
                        <a:buNone/>
                      </a:pPr>
                      <a:endParaRPr sz="4800" b="1" u="none" strike="noStrike" cap="none">
                        <a:solidFill>
                          <a:srgbClr val="C00035"/>
                        </a:solidFill>
                        <a:latin typeface="Calibri"/>
                        <a:ea typeface="Calibri"/>
                        <a:cs typeface="Calibri"/>
                        <a:sym typeface="Calibri"/>
                      </a:endParaRPr>
                    </a:p>
                    <a:p>
                      <a:pPr marL="0" marR="0" lvl="0" indent="0" algn="ctr" rtl="1">
                        <a:spcBef>
                          <a:spcPts val="0"/>
                        </a:spcBef>
                        <a:spcAft>
                          <a:spcPts val="0"/>
                        </a:spcAft>
                        <a:buNone/>
                      </a:pPr>
                      <a:r>
                        <a:rPr lang="ar-SA" sz="4800" b="1" u="none" strike="noStrike" cap="none">
                          <a:solidFill>
                            <a:srgbClr val="C00035"/>
                          </a:solidFill>
                          <a:latin typeface="Calibri"/>
                          <a:ea typeface="Calibri"/>
                          <a:cs typeface="Calibri"/>
                          <a:sym typeface="Calibri"/>
                        </a:rPr>
                        <a:t>4</a:t>
                      </a:r>
                      <a:endParaRPr sz="4800" b="1" u="none" strike="noStrike" cap="none">
                        <a:solidFill>
                          <a:srgbClr val="C00035"/>
                        </a:solidFill>
                        <a:latin typeface="Calibri"/>
                        <a:ea typeface="Calibri"/>
                        <a:cs typeface="Calibri"/>
                        <a:sym typeface="Calibri"/>
                      </a:endParaRPr>
                    </a:p>
                  </a:txBody>
                  <a:tcPr marL="91450" marR="91450" marT="45725" marB="45725">
                    <a:lnL w="38100" cap="flat" cmpd="sng">
                      <a:solidFill>
                        <a:schemeClr val="dk1"/>
                      </a:solidFill>
                      <a:prstDash val="solid"/>
                      <a:round/>
                      <a:headEnd type="none" w="sm" len="sm"/>
                      <a:tailEnd type="none" w="sm" len="sm"/>
                    </a:lnL>
                    <a:lnR w="38100" cap="flat" cmpd="sng">
                      <a:solidFill>
                        <a:schemeClr val="dk1"/>
                      </a:solidFill>
                      <a:prstDash val="solid"/>
                      <a:round/>
                      <a:headEnd type="none" w="sm" len="sm"/>
                      <a:tailEnd type="none" w="sm" len="sm"/>
                    </a:lnR>
                    <a:lnT w="38100" cap="flat" cmpd="sng">
                      <a:solidFill>
                        <a:schemeClr val="dk1"/>
                      </a:solidFill>
                      <a:prstDash val="solid"/>
                      <a:round/>
                      <a:headEnd type="none" w="sm" len="sm"/>
                      <a:tailEnd type="none" w="sm" len="sm"/>
                    </a:lnT>
                    <a:lnB w="381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225" name="Google Shape;225;p5"/>
          <p:cNvPicPr preferRelativeResize="0"/>
          <p:nvPr/>
        </p:nvPicPr>
        <p:blipFill rotWithShape="1">
          <a:blip r:embed="rId3">
            <a:alphaModFix/>
          </a:blip>
          <a:srcRect/>
          <a:stretch/>
        </p:blipFill>
        <p:spPr>
          <a:xfrm>
            <a:off x="-1" y="0"/>
            <a:ext cx="2370667" cy="2946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Google Shape;231;p6" descr="mouse3"/>
          <p:cNvPicPr preferRelativeResize="0"/>
          <p:nvPr/>
        </p:nvPicPr>
        <p:blipFill rotWithShape="1">
          <a:blip r:embed="rId3">
            <a:alphaModFix/>
          </a:blip>
          <a:srcRect/>
          <a:stretch/>
        </p:blipFill>
        <p:spPr>
          <a:xfrm flipH="1">
            <a:off x="10165778" y="293272"/>
            <a:ext cx="1335088" cy="1398588"/>
          </a:xfrm>
          <a:prstGeom prst="rect">
            <a:avLst/>
          </a:prstGeom>
          <a:noFill/>
          <a:ln>
            <a:noFill/>
          </a:ln>
        </p:spPr>
      </p:pic>
      <p:pic>
        <p:nvPicPr>
          <p:cNvPr id="232" name="Google Shape;232;p6" descr="mice"/>
          <p:cNvPicPr preferRelativeResize="0"/>
          <p:nvPr/>
        </p:nvPicPr>
        <p:blipFill rotWithShape="1">
          <a:blip r:embed="rId4">
            <a:alphaModFix/>
          </a:blip>
          <a:srcRect/>
          <a:stretch/>
        </p:blipFill>
        <p:spPr>
          <a:xfrm>
            <a:off x="4019550" y="5426492"/>
            <a:ext cx="1028700" cy="1189037"/>
          </a:xfrm>
          <a:prstGeom prst="rect">
            <a:avLst/>
          </a:prstGeom>
          <a:noFill/>
          <a:ln>
            <a:noFill/>
          </a:ln>
        </p:spPr>
      </p:pic>
      <p:pic>
        <p:nvPicPr>
          <p:cNvPr id="233" name="Google Shape;233;p6" descr="mouse2"/>
          <p:cNvPicPr preferRelativeResize="0"/>
          <p:nvPr/>
        </p:nvPicPr>
        <p:blipFill rotWithShape="1">
          <a:blip r:embed="rId5">
            <a:alphaModFix/>
          </a:blip>
          <a:srcRect/>
          <a:stretch/>
        </p:blipFill>
        <p:spPr>
          <a:xfrm>
            <a:off x="4649789" y="5251451"/>
            <a:ext cx="1512887" cy="1096963"/>
          </a:xfrm>
          <a:prstGeom prst="rect">
            <a:avLst/>
          </a:prstGeom>
          <a:noFill/>
          <a:ln>
            <a:noFill/>
          </a:ln>
        </p:spPr>
      </p:pic>
      <p:pic>
        <p:nvPicPr>
          <p:cNvPr id="234" name="Google Shape;234;p6" descr="mouse yellowa"/>
          <p:cNvPicPr preferRelativeResize="0"/>
          <p:nvPr/>
        </p:nvPicPr>
        <p:blipFill rotWithShape="1">
          <a:blip r:embed="rId6">
            <a:alphaModFix/>
          </a:blip>
          <a:srcRect/>
          <a:stretch/>
        </p:blipFill>
        <p:spPr>
          <a:xfrm>
            <a:off x="3155914" y="5396481"/>
            <a:ext cx="1457325" cy="1228725"/>
          </a:xfrm>
          <a:prstGeom prst="rect">
            <a:avLst/>
          </a:prstGeom>
          <a:noFill/>
          <a:ln>
            <a:noFill/>
          </a:ln>
        </p:spPr>
      </p:pic>
      <p:pic>
        <p:nvPicPr>
          <p:cNvPr id="235" name="Google Shape;235;p6" descr="mouse yellowb"/>
          <p:cNvPicPr preferRelativeResize="0"/>
          <p:nvPr/>
        </p:nvPicPr>
        <p:blipFill rotWithShape="1">
          <a:blip r:embed="rId7">
            <a:alphaModFix/>
          </a:blip>
          <a:srcRect/>
          <a:stretch/>
        </p:blipFill>
        <p:spPr>
          <a:xfrm>
            <a:off x="7500937" y="5500334"/>
            <a:ext cx="1457325" cy="1228725"/>
          </a:xfrm>
          <a:prstGeom prst="rect">
            <a:avLst/>
          </a:prstGeom>
          <a:noFill/>
          <a:ln>
            <a:noFill/>
          </a:ln>
        </p:spPr>
      </p:pic>
      <p:sp>
        <p:nvSpPr>
          <p:cNvPr id="236" name="Google Shape;236;p6"/>
          <p:cNvSpPr/>
          <p:nvPr/>
        </p:nvSpPr>
        <p:spPr>
          <a:xfrm>
            <a:off x="4490159" y="2853482"/>
            <a:ext cx="2935427" cy="2177715"/>
          </a:xfrm>
          <a:prstGeom prst="wedgeEllipseCallout">
            <a:avLst>
              <a:gd name="adj1" fmla="val -42455"/>
              <a:gd name="adj2" fmla="val 63753"/>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2400" b="1" i="0" u="none" strike="noStrike" cap="none">
                <a:solidFill>
                  <a:schemeClr val="dk1"/>
                </a:solidFill>
                <a:latin typeface="Calibri"/>
                <a:ea typeface="Calibri"/>
                <a:cs typeface="Calibri"/>
                <a:sym typeface="Calibri"/>
              </a:rPr>
              <a:t>هل تتذكر كيف نحل تمرين قيه عمليتي ضرب وقسمة</a:t>
            </a:r>
            <a:endParaRPr sz="2400" b="1" i="0" u="none" strike="noStrike" cap="none">
              <a:solidFill>
                <a:schemeClr val="dk1"/>
              </a:solidFill>
              <a:latin typeface="Calibri"/>
              <a:ea typeface="Calibri"/>
              <a:cs typeface="Calibri"/>
              <a:sym typeface="Calibri"/>
            </a:endParaRPr>
          </a:p>
        </p:txBody>
      </p:sp>
      <p:sp>
        <p:nvSpPr>
          <p:cNvPr id="237" name="Google Shape;237;p6"/>
          <p:cNvSpPr/>
          <p:nvPr/>
        </p:nvSpPr>
        <p:spPr>
          <a:xfrm>
            <a:off x="7305605" y="4042758"/>
            <a:ext cx="2991301" cy="1524000"/>
          </a:xfrm>
          <a:prstGeom prst="wedgeEllipseCallout">
            <a:avLst>
              <a:gd name="adj1" fmla="val -47041"/>
              <a:gd name="adj2" fmla="val 80141"/>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2400" b="1" i="0" u="none" strike="noStrike" cap="none">
                <a:solidFill>
                  <a:schemeClr val="dk1"/>
                </a:solidFill>
                <a:latin typeface="Calibri"/>
                <a:ea typeface="Calibri"/>
                <a:cs typeface="Calibri"/>
                <a:sym typeface="Calibri"/>
              </a:rPr>
              <a:t>هل تتذكر كيف نحل تمرين قيه عمليتي جمع وطرح</a:t>
            </a:r>
            <a:endParaRPr sz="2400" b="1" i="0" u="none" strike="noStrike" cap="none">
              <a:solidFill>
                <a:schemeClr val="dk1"/>
              </a:solidFill>
              <a:latin typeface="Calibri"/>
              <a:ea typeface="Calibri"/>
              <a:cs typeface="Calibri"/>
              <a:sym typeface="Calibri"/>
            </a:endParaRPr>
          </a:p>
        </p:txBody>
      </p:sp>
      <p:pic>
        <p:nvPicPr>
          <p:cNvPr id="238" name="Google Shape;238;p6" descr="mouse yellowc"/>
          <p:cNvPicPr preferRelativeResize="0"/>
          <p:nvPr/>
        </p:nvPicPr>
        <p:blipFill rotWithShape="1">
          <a:blip r:embed="rId8">
            <a:alphaModFix/>
          </a:blip>
          <a:srcRect/>
          <a:stretch/>
        </p:blipFill>
        <p:spPr>
          <a:xfrm>
            <a:off x="10989554" y="4637088"/>
            <a:ext cx="1457325" cy="1228725"/>
          </a:xfrm>
          <a:prstGeom prst="rect">
            <a:avLst/>
          </a:prstGeom>
          <a:noFill/>
          <a:ln>
            <a:noFill/>
          </a:ln>
        </p:spPr>
      </p:pic>
      <p:sp>
        <p:nvSpPr>
          <p:cNvPr id="239" name="Google Shape;239;p6"/>
          <p:cNvSpPr/>
          <p:nvPr/>
        </p:nvSpPr>
        <p:spPr>
          <a:xfrm>
            <a:off x="9295305" y="2842486"/>
            <a:ext cx="2394992" cy="1295400"/>
          </a:xfrm>
          <a:prstGeom prst="wedgeEllipseCallout">
            <a:avLst>
              <a:gd name="adj1" fmla="val 15489"/>
              <a:gd name="adj2" fmla="val 134202"/>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3200" b="1" i="0" u="none" strike="noStrike" cap="none">
                <a:solidFill>
                  <a:schemeClr val="dk1"/>
                </a:solidFill>
                <a:latin typeface="Calibri"/>
                <a:ea typeface="Calibri"/>
                <a:cs typeface="Calibri"/>
                <a:sym typeface="Calibri"/>
              </a:rPr>
              <a:t>انا سعيد جدااا</a:t>
            </a:r>
            <a:endParaRPr sz="3200" b="1" i="0" u="none" strike="noStrike" cap="none">
              <a:solidFill>
                <a:schemeClr val="dk1"/>
              </a:solidFill>
              <a:latin typeface="Calibri"/>
              <a:ea typeface="Calibri"/>
              <a:cs typeface="Calibri"/>
              <a:sym typeface="Calibri"/>
            </a:endParaRPr>
          </a:p>
        </p:txBody>
      </p:sp>
      <p:pic>
        <p:nvPicPr>
          <p:cNvPr id="240" name="Google Shape;240;p6" descr="mouse yellowd"/>
          <p:cNvPicPr preferRelativeResize="0"/>
          <p:nvPr/>
        </p:nvPicPr>
        <p:blipFill rotWithShape="1">
          <a:blip r:embed="rId9">
            <a:alphaModFix/>
          </a:blip>
          <a:srcRect/>
          <a:stretch/>
        </p:blipFill>
        <p:spPr>
          <a:xfrm>
            <a:off x="6275611" y="5637743"/>
            <a:ext cx="1457325" cy="1228725"/>
          </a:xfrm>
          <a:prstGeom prst="rect">
            <a:avLst/>
          </a:prstGeom>
          <a:noFill/>
          <a:ln>
            <a:noFill/>
          </a:ln>
        </p:spPr>
      </p:pic>
      <p:pic>
        <p:nvPicPr>
          <p:cNvPr id="241" name="Google Shape;241;p6" descr="mouse yellowae"/>
          <p:cNvPicPr preferRelativeResize="0"/>
          <p:nvPr/>
        </p:nvPicPr>
        <p:blipFill rotWithShape="1">
          <a:blip r:embed="rId10">
            <a:alphaModFix/>
          </a:blip>
          <a:srcRect/>
          <a:stretch/>
        </p:blipFill>
        <p:spPr>
          <a:xfrm>
            <a:off x="1280856" y="5297153"/>
            <a:ext cx="1457325" cy="1228725"/>
          </a:xfrm>
          <a:prstGeom prst="rect">
            <a:avLst/>
          </a:prstGeom>
          <a:noFill/>
          <a:ln>
            <a:noFill/>
          </a:ln>
        </p:spPr>
      </p:pic>
      <p:pic>
        <p:nvPicPr>
          <p:cNvPr id="242" name="Google Shape;242;p6" descr="mouse yellowf"/>
          <p:cNvPicPr preferRelativeResize="0"/>
          <p:nvPr/>
        </p:nvPicPr>
        <p:blipFill rotWithShape="1">
          <a:blip r:embed="rId11">
            <a:alphaModFix/>
          </a:blip>
          <a:srcRect/>
          <a:stretch/>
        </p:blipFill>
        <p:spPr>
          <a:xfrm>
            <a:off x="-36350" y="4409018"/>
            <a:ext cx="1457325" cy="1228725"/>
          </a:xfrm>
          <a:prstGeom prst="rect">
            <a:avLst/>
          </a:prstGeom>
          <a:noFill/>
          <a:ln>
            <a:noFill/>
          </a:ln>
        </p:spPr>
      </p:pic>
      <p:sp>
        <p:nvSpPr>
          <p:cNvPr id="243" name="Google Shape;243;p6"/>
          <p:cNvSpPr/>
          <p:nvPr/>
        </p:nvSpPr>
        <p:spPr>
          <a:xfrm>
            <a:off x="732647" y="947123"/>
            <a:ext cx="2632574" cy="2420979"/>
          </a:xfrm>
          <a:prstGeom prst="wedgeEllipseCallout">
            <a:avLst>
              <a:gd name="adj1" fmla="val -40581"/>
              <a:gd name="adj2" fmla="val 112040"/>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2400" b="1" i="0" u="none" strike="noStrike" cap="none">
                <a:solidFill>
                  <a:schemeClr val="dk1"/>
                </a:solidFill>
                <a:latin typeface="Calibri"/>
                <a:ea typeface="Calibri"/>
                <a:cs typeface="Calibri"/>
                <a:sym typeface="Calibri"/>
              </a:rPr>
              <a:t>اتركوا الذي تتحدثون عنه, هيا نذهب لحديقة الالعاب..</a:t>
            </a:r>
            <a:endParaRPr sz="2400" b="1" i="0" u="none" strike="noStrike" cap="none">
              <a:solidFill>
                <a:schemeClr val="dk1"/>
              </a:solidFill>
              <a:latin typeface="Calibri"/>
              <a:ea typeface="Calibri"/>
              <a:cs typeface="Calibri"/>
              <a:sym typeface="Calibri"/>
            </a:endParaRPr>
          </a:p>
        </p:txBody>
      </p:sp>
      <p:sp>
        <p:nvSpPr>
          <p:cNvPr id="244" name="Google Shape;244;p6"/>
          <p:cNvSpPr/>
          <p:nvPr/>
        </p:nvSpPr>
        <p:spPr>
          <a:xfrm>
            <a:off x="4094693" y="732029"/>
            <a:ext cx="5334000" cy="2057400"/>
          </a:xfrm>
          <a:prstGeom prst="wedgeEllipseCallout">
            <a:avLst>
              <a:gd name="adj1" fmla="val 57796"/>
              <a:gd name="adj2" fmla="val -3394"/>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2400" b="1" i="0" u="none" strike="noStrike" cap="none">
                <a:solidFill>
                  <a:schemeClr val="accent2"/>
                </a:solidFill>
                <a:latin typeface="Calibri"/>
                <a:ea typeface="Calibri"/>
                <a:cs typeface="Calibri"/>
                <a:sym typeface="Calibri"/>
              </a:rPr>
              <a:t>مرحبا يا أصدقاء</a:t>
            </a:r>
            <a:endParaRPr/>
          </a:p>
          <a:p>
            <a:pPr marL="0" marR="0" lvl="0" indent="0" algn="ctr" rtl="0">
              <a:spcBef>
                <a:spcPts val="0"/>
              </a:spcBef>
              <a:spcAft>
                <a:spcPts val="0"/>
              </a:spcAft>
              <a:buNone/>
            </a:pPr>
            <a:r>
              <a:rPr lang="ar-SA" sz="2400" b="1" i="0" u="none" strike="noStrike" cap="none">
                <a:solidFill>
                  <a:schemeClr val="accent2"/>
                </a:solidFill>
                <a:latin typeface="Calibri"/>
                <a:ea typeface="Calibri"/>
                <a:cs typeface="Calibri"/>
                <a:sym typeface="Calibri"/>
              </a:rPr>
              <a:t>سنكمل اليوم درسنا السابق ونتمرن على حل أسئلة بنمط جديد في موضوع ترتيب العمليات الحسابية</a:t>
            </a:r>
            <a:endParaRPr sz="2400" b="1" i="0" u="none" strike="noStrike" cap="none">
              <a:solidFill>
                <a:schemeClr val="accent2"/>
              </a:solidFill>
              <a:latin typeface="Calibri"/>
              <a:ea typeface="Calibri"/>
              <a:cs typeface="Calibri"/>
              <a:sym typeface="Calibri"/>
            </a:endParaRPr>
          </a:p>
        </p:txBody>
      </p:sp>
      <p:sp>
        <p:nvSpPr>
          <p:cNvPr id="245" name="Google Shape;245;p6"/>
          <p:cNvSpPr/>
          <p:nvPr/>
        </p:nvSpPr>
        <p:spPr>
          <a:xfrm>
            <a:off x="2178212" y="119271"/>
            <a:ext cx="7508714"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4000" b="1" i="0" u="none" strike="noStrike" cap="none">
                <a:solidFill>
                  <a:schemeClr val="dk1"/>
                </a:solidFill>
                <a:latin typeface="Calibri"/>
                <a:ea typeface="Calibri"/>
                <a:cs typeface="Calibri"/>
                <a:sym typeface="Calibri"/>
              </a:rPr>
              <a:t>ترتيب العمليات الحسابية</a:t>
            </a:r>
            <a:endParaRPr sz="4000" b="1" i="0" u="none" strike="noStrike" cap="none">
              <a:solidFill>
                <a:schemeClr val="dk1"/>
              </a:solidFill>
              <a:latin typeface="Calibri"/>
              <a:ea typeface="Calibri"/>
              <a:cs typeface="Calibri"/>
              <a:sym typeface="Calibri"/>
            </a:endParaRPr>
          </a:p>
        </p:txBody>
      </p:sp>
      <p:pic>
        <p:nvPicPr>
          <p:cNvPr id="246" name="Google Shape;246;p6"/>
          <p:cNvPicPr preferRelativeResize="0"/>
          <p:nvPr/>
        </p:nvPicPr>
        <p:blipFill rotWithShape="1">
          <a:blip r:embed="rId12">
            <a:alphaModFix/>
          </a:blip>
          <a:srcRect/>
          <a:stretch/>
        </p:blipFill>
        <p:spPr>
          <a:xfrm>
            <a:off x="347084" y="262845"/>
            <a:ext cx="1047545" cy="550181"/>
          </a:xfrm>
          <a:prstGeom prst="rect">
            <a:avLst/>
          </a:prstGeom>
          <a:noFill/>
          <a:ln>
            <a:noFill/>
          </a:ln>
        </p:spPr>
      </p:pic>
      <p:pic>
        <p:nvPicPr>
          <p:cNvPr id="247" name="Google Shape;247;p6"/>
          <p:cNvPicPr preferRelativeResize="0"/>
          <p:nvPr/>
        </p:nvPicPr>
        <p:blipFill rotWithShape="1">
          <a:blip r:embed="rId13">
            <a:alphaModFix/>
          </a:blip>
          <a:srcRect/>
          <a:stretch/>
        </p:blipFill>
        <p:spPr>
          <a:xfrm>
            <a:off x="10833322" y="5810250"/>
            <a:ext cx="2082800" cy="2095500"/>
          </a:xfrm>
          <a:prstGeom prst="rect">
            <a:avLst/>
          </a:prstGeom>
          <a:noFill/>
          <a:ln>
            <a:noFill/>
          </a:ln>
        </p:spPr>
      </p:pic>
      <p:sp>
        <p:nvSpPr>
          <p:cNvPr id="248" name="Google Shape;248;p6"/>
          <p:cNvSpPr/>
          <p:nvPr/>
        </p:nvSpPr>
        <p:spPr>
          <a:xfrm rot="571098">
            <a:off x="2307024" y="3057805"/>
            <a:ext cx="1981200" cy="2236903"/>
          </a:xfrm>
          <a:prstGeom prst="wedgeEllipseCallout">
            <a:avLst>
              <a:gd name="adj1" fmla="val -42455"/>
              <a:gd name="adj2" fmla="val 63753"/>
            </a:avLst>
          </a:prstGeom>
          <a:solidFill>
            <a:srgbClr val="FEFFE9"/>
          </a:solidFill>
          <a:ln w="9525" cap="flat" cmpd="sng">
            <a:solidFill>
              <a:schemeClr val="dk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ar-SA" sz="2400" b="1" i="0" u="none" strike="noStrike" cap="none">
                <a:solidFill>
                  <a:schemeClr val="dk1"/>
                </a:solidFill>
                <a:latin typeface="Calibri"/>
                <a:ea typeface="Calibri"/>
                <a:cs typeface="Calibri"/>
                <a:sym typeface="Calibri"/>
              </a:rPr>
              <a:t>هل تتذكر كيف نحل تمرين قيه أقواس</a:t>
            </a:r>
            <a:endParaRPr sz="2400" b="1" i="0" u="none" strike="noStrike" cap="none">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4"/>
                                        </p:tgtEl>
                                        <p:attrNameLst>
                                          <p:attrName>style.visibility</p:attrName>
                                        </p:attrNameLst>
                                      </p:cBhvr>
                                      <p:to>
                                        <p:strVal val="visible"/>
                                      </p:to>
                                    </p:set>
                                    <p:animEffect transition="in" filter="fade">
                                      <p:cBhvr>
                                        <p:cTn id="7" dur="1000"/>
                                        <p:tgtEl>
                                          <p:spTgt spid="24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9"/>
                                        </p:tgtEl>
                                        <p:attrNameLst>
                                          <p:attrName>style.visibility</p:attrName>
                                        </p:attrNameLst>
                                      </p:cBhvr>
                                      <p:to>
                                        <p:strVal val="visible"/>
                                      </p:to>
                                    </p:set>
                                    <p:animEffect transition="in" filter="fade">
                                      <p:cBhvr>
                                        <p:cTn id="12" dur="1000"/>
                                        <p:tgtEl>
                                          <p:spTgt spid="2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7"/>
                                        </p:tgtEl>
                                        <p:attrNameLst>
                                          <p:attrName>style.visibility</p:attrName>
                                        </p:attrNameLst>
                                      </p:cBhvr>
                                      <p:to>
                                        <p:strVal val="visible"/>
                                      </p:to>
                                    </p:set>
                                    <p:animEffect transition="in" filter="fade">
                                      <p:cBhvr>
                                        <p:cTn id="17" dur="1000"/>
                                        <p:tgtEl>
                                          <p:spTgt spid="23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6"/>
                                        </p:tgtEl>
                                        <p:attrNameLst>
                                          <p:attrName>style.visibility</p:attrName>
                                        </p:attrNameLst>
                                      </p:cBhvr>
                                      <p:to>
                                        <p:strVal val="visible"/>
                                      </p:to>
                                    </p:set>
                                    <p:animEffect transition="in" filter="fade">
                                      <p:cBhvr>
                                        <p:cTn id="22" dur="1000"/>
                                        <p:tgtEl>
                                          <p:spTgt spid="23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43"/>
                                        </p:tgtEl>
                                        <p:attrNameLst>
                                          <p:attrName>style.visibility</p:attrName>
                                        </p:attrNameLst>
                                      </p:cBhvr>
                                      <p:to>
                                        <p:strVal val="visible"/>
                                      </p:to>
                                    </p:set>
                                    <p:animEffect transition="in" filter="fade">
                                      <p:cBhvr>
                                        <p:cTn id="27" dur="1000"/>
                                        <p:tgtEl>
                                          <p:spTgt spid="24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8"/>
                                        </p:tgtEl>
                                        <p:attrNameLst>
                                          <p:attrName>style.visibility</p:attrName>
                                        </p:attrNameLst>
                                      </p:cBhvr>
                                      <p:to>
                                        <p:strVal val="visible"/>
                                      </p:to>
                                    </p:set>
                                    <p:animEffect transition="in" filter="fade">
                                      <p:cBhvr>
                                        <p:cTn id="32" dur="10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7"/>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نتذكر سوية</a:t>
            </a:r>
            <a:endParaRPr/>
          </a:p>
        </p:txBody>
      </p:sp>
      <p:pic>
        <p:nvPicPr>
          <p:cNvPr id="255" name="Google Shape;255;p7"/>
          <p:cNvPicPr preferRelativeResize="0"/>
          <p:nvPr/>
        </p:nvPicPr>
        <p:blipFill rotWithShape="1">
          <a:blip r:embed="rId3">
            <a:alphaModFix/>
          </a:blip>
          <a:srcRect/>
          <a:stretch/>
        </p:blipFill>
        <p:spPr>
          <a:xfrm>
            <a:off x="3617846" y="13562"/>
            <a:ext cx="1017545" cy="1070700"/>
          </a:xfrm>
          <a:prstGeom prst="rect">
            <a:avLst/>
          </a:prstGeom>
          <a:noFill/>
          <a:ln>
            <a:noFill/>
          </a:ln>
        </p:spPr>
      </p:pic>
      <p:pic>
        <p:nvPicPr>
          <p:cNvPr id="256" name="Google Shape;256;p7"/>
          <p:cNvPicPr preferRelativeResize="0"/>
          <p:nvPr/>
        </p:nvPicPr>
        <p:blipFill rotWithShape="1">
          <a:blip r:embed="rId4">
            <a:alphaModFix/>
          </a:blip>
          <a:srcRect/>
          <a:stretch/>
        </p:blipFill>
        <p:spPr>
          <a:xfrm rot="8222050">
            <a:off x="319777" y="503469"/>
            <a:ext cx="1596108" cy="820856"/>
          </a:xfrm>
          <a:prstGeom prst="rect">
            <a:avLst/>
          </a:prstGeom>
          <a:noFill/>
          <a:ln>
            <a:noFill/>
          </a:ln>
        </p:spPr>
      </p:pic>
      <p:pic>
        <p:nvPicPr>
          <p:cNvPr id="257" name="Google Shape;257;p7" descr="גזירת מסך"/>
          <p:cNvPicPr preferRelativeResize="0"/>
          <p:nvPr/>
        </p:nvPicPr>
        <p:blipFill rotWithShape="1">
          <a:blip r:embed="rId5">
            <a:alphaModFix/>
          </a:blip>
          <a:srcRect/>
          <a:stretch/>
        </p:blipFill>
        <p:spPr>
          <a:xfrm>
            <a:off x="506216" y="-144379"/>
            <a:ext cx="11935328" cy="7636042"/>
          </a:xfrm>
          <a:prstGeom prst="rect">
            <a:avLst/>
          </a:prstGeom>
          <a:noFill/>
          <a:ln>
            <a:noFill/>
          </a:ln>
        </p:spPr>
      </p:pic>
      <p:sp>
        <p:nvSpPr>
          <p:cNvPr id="258" name="Google Shape;258;p7"/>
          <p:cNvSpPr txBox="1"/>
          <p:nvPr/>
        </p:nvSpPr>
        <p:spPr>
          <a:xfrm>
            <a:off x="9658015" y="2003867"/>
            <a:ext cx="2442179" cy="3785652"/>
          </a:xfrm>
          <a:prstGeom prst="rect">
            <a:avLst/>
          </a:prstGeom>
          <a:noFill/>
          <a:ln>
            <a:noFill/>
          </a:ln>
        </p:spPr>
        <p:txBody>
          <a:bodyPr spcFirstLastPara="1" wrap="square" lIns="91425" tIns="45700" rIns="91425" bIns="45700" anchor="t" anchorCtr="0">
            <a:spAutoFit/>
          </a:bodyPr>
          <a:lstStyle/>
          <a:p>
            <a:pPr marL="0" marR="0" lvl="0" indent="0" algn="r" rtl="0">
              <a:spcBef>
                <a:spcPts val="0"/>
              </a:spcBef>
              <a:spcAft>
                <a:spcPts val="0"/>
              </a:spcAft>
              <a:buNone/>
            </a:pPr>
            <a:r>
              <a:rPr lang="ar-SA" sz="4000" b="1" i="0" u="none" strike="noStrike" cap="none">
                <a:solidFill>
                  <a:srgbClr val="FF0301"/>
                </a:solidFill>
                <a:latin typeface="Calibri"/>
                <a:ea typeface="Calibri"/>
                <a:cs typeface="Calibri"/>
                <a:sym typeface="Calibri"/>
              </a:rPr>
              <a:t>ترتيب العمليات الحسابية بقصر ملك وملكة الحساب</a:t>
            </a:r>
            <a:endParaRPr sz="4000" b="1" i="0" u="none" strike="noStrike" cap="none">
              <a:solidFill>
                <a:srgbClr val="FF0301"/>
              </a:solidFill>
              <a:latin typeface="Calibri"/>
              <a:ea typeface="Calibri"/>
              <a:cs typeface="Calibri"/>
              <a:sym typeface="Calibri"/>
            </a:endParaRPr>
          </a:p>
        </p:txBody>
      </p:sp>
      <p:sp>
        <p:nvSpPr>
          <p:cNvPr id="259" name="Google Shape;259;p7"/>
          <p:cNvSpPr txBox="1"/>
          <p:nvPr/>
        </p:nvSpPr>
        <p:spPr>
          <a:xfrm>
            <a:off x="4475747" y="5232822"/>
            <a:ext cx="5509519" cy="769441"/>
          </a:xfrm>
          <a:prstGeom prst="rect">
            <a:avLst/>
          </a:prstGeom>
          <a:solidFill>
            <a:srgbClr val="64BE80"/>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4400" b="1" i="0" u="none" strike="noStrike" cap="none">
                <a:solidFill>
                  <a:srgbClr val="212121"/>
                </a:solidFill>
                <a:latin typeface="Calibri"/>
                <a:ea typeface="Calibri"/>
                <a:cs typeface="Calibri"/>
                <a:sym typeface="Calibri"/>
              </a:rPr>
              <a:t>الجمع والطرح</a:t>
            </a:r>
            <a:endParaRPr sz="4400" b="1" i="0" u="none" strike="noStrike" cap="none">
              <a:solidFill>
                <a:srgbClr val="212121"/>
              </a:solidFill>
              <a:latin typeface="Calibri"/>
              <a:ea typeface="Calibri"/>
              <a:cs typeface="Calibri"/>
              <a:sym typeface="Calibri"/>
            </a:endParaRPr>
          </a:p>
        </p:txBody>
      </p:sp>
      <p:sp>
        <p:nvSpPr>
          <p:cNvPr id="260" name="Google Shape;260;p7"/>
          <p:cNvSpPr txBox="1"/>
          <p:nvPr/>
        </p:nvSpPr>
        <p:spPr>
          <a:xfrm>
            <a:off x="3712023" y="2904201"/>
            <a:ext cx="4677997" cy="769441"/>
          </a:xfrm>
          <a:prstGeom prst="rect">
            <a:avLst/>
          </a:prstGeom>
          <a:solidFill>
            <a:srgbClr val="F9996D"/>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4400" b="1" i="0" u="none" strike="noStrike" cap="none">
                <a:solidFill>
                  <a:srgbClr val="212121"/>
                </a:solidFill>
                <a:latin typeface="Calibri"/>
                <a:ea typeface="Calibri"/>
                <a:cs typeface="Calibri"/>
                <a:sym typeface="Calibri"/>
              </a:rPr>
              <a:t>الضرب والقسمة</a:t>
            </a:r>
            <a:endParaRPr sz="4400" b="1" i="0" u="none" strike="noStrike" cap="none">
              <a:solidFill>
                <a:srgbClr val="212121"/>
              </a:solidFill>
              <a:latin typeface="Calibri"/>
              <a:ea typeface="Calibri"/>
              <a:cs typeface="Calibri"/>
              <a:sym typeface="Calibri"/>
            </a:endParaRPr>
          </a:p>
        </p:txBody>
      </p:sp>
      <p:sp>
        <p:nvSpPr>
          <p:cNvPr id="261" name="Google Shape;261;p7"/>
          <p:cNvSpPr txBox="1"/>
          <p:nvPr/>
        </p:nvSpPr>
        <p:spPr>
          <a:xfrm>
            <a:off x="5171647" y="810382"/>
            <a:ext cx="1775303" cy="523220"/>
          </a:xfrm>
          <a:prstGeom prst="rect">
            <a:avLst/>
          </a:prstGeom>
          <a:solidFill>
            <a:srgbClr val="F43B92"/>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2800" b="1" i="0" u="none" strike="noStrike" cap="none">
                <a:solidFill>
                  <a:srgbClr val="212121"/>
                </a:solidFill>
                <a:latin typeface="Calibri"/>
                <a:ea typeface="Calibri"/>
                <a:cs typeface="Calibri"/>
                <a:sym typeface="Calibri"/>
              </a:rPr>
              <a:t>(الأقواس)</a:t>
            </a:r>
            <a:endParaRPr sz="2800" b="1" i="0" u="none" strike="noStrike" cap="none">
              <a:solidFill>
                <a:srgbClr val="21212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title"/>
          </p:nvPr>
        </p:nvSpPr>
        <p:spPr>
          <a:xfrm>
            <a:off x="3081590" y="663126"/>
            <a:ext cx="8280000" cy="720000"/>
          </a:xfrm>
          <a:prstGeom prst="rect">
            <a:avLst/>
          </a:prstGeom>
          <a:solidFill>
            <a:schemeClr val="accent1"/>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400"/>
              <a:buFont typeface="Calibri"/>
              <a:buNone/>
            </a:pPr>
            <a:r>
              <a:rPr lang="ar-SA"/>
              <a:t> قيمة الاقواس </a:t>
            </a:r>
            <a:endParaRPr/>
          </a:p>
        </p:txBody>
      </p:sp>
      <p:pic>
        <p:nvPicPr>
          <p:cNvPr id="268" name="Google Shape;268;p8"/>
          <p:cNvPicPr preferRelativeResize="0"/>
          <p:nvPr/>
        </p:nvPicPr>
        <p:blipFill rotWithShape="1">
          <a:blip r:embed="rId3">
            <a:alphaModFix/>
          </a:blip>
          <a:srcRect/>
          <a:stretch/>
        </p:blipFill>
        <p:spPr>
          <a:xfrm>
            <a:off x="3617846" y="13562"/>
            <a:ext cx="1017545" cy="1070700"/>
          </a:xfrm>
          <a:prstGeom prst="rect">
            <a:avLst/>
          </a:prstGeom>
          <a:noFill/>
          <a:ln>
            <a:noFill/>
          </a:ln>
        </p:spPr>
      </p:pic>
      <p:sp>
        <p:nvSpPr>
          <p:cNvPr id="269" name="Google Shape;269;p8"/>
          <p:cNvSpPr txBox="1"/>
          <p:nvPr/>
        </p:nvSpPr>
        <p:spPr>
          <a:xfrm>
            <a:off x="424224" y="2032690"/>
            <a:ext cx="9464842" cy="1323439"/>
          </a:xfrm>
          <a:prstGeom prst="rect">
            <a:avLst/>
          </a:prstGeom>
          <a:noFill/>
          <a:ln>
            <a:noFill/>
          </a:ln>
        </p:spPr>
        <p:txBody>
          <a:bodyPr spcFirstLastPara="1" wrap="square" lIns="91425" tIns="45700" rIns="91425" bIns="45700" anchor="t" anchorCtr="0">
            <a:spAutoFit/>
          </a:bodyPr>
          <a:lstStyle/>
          <a:p>
            <a:pPr marL="0" marR="0" lvl="0" indent="0" algn="l">
              <a:spcBef>
                <a:spcPts val="0"/>
              </a:spcBef>
              <a:spcAft>
                <a:spcPts val="0"/>
              </a:spcAft>
              <a:buNone/>
            </a:pPr>
            <a:r>
              <a:rPr lang="en-US" sz="8000" b="1" dirty="0" smtClean="0">
                <a:solidFill>
                  <a:schemeClr val="dk1"/>
                </a:solidFill>
                <a:latin typeface="Calibri"/>
                <a:ea typeface="Calibri"/>
                <a:cs typeface="Calibri"/>
                <a:sym typeface="Calibri"/>
              </a:rPr>
              <a:t>16 + 8 : 4 – 2=</a:t>
            </a:r>
            <a:endParaRPr sz="8000" b="1" dirty="0">
              <a:solidFill>
                <a:schemeClr val="dk1"/>
              </a:solidFill>
              <a:latin typeface="Calibri"/>
              <a:ea typeface="Calibri"/>
              <a:cs typeface="Calibri"/>
              <a:sym typeface="Calibri"/>
            </a:endParaRPr>
          </a:p>
        </p:txBody>
      </p:sp>
      <p:pic>
        <p:nvPicPr>
          <p:cNvPr id="270" name="Google Shape;270;p8" descr="גזירת מסך"/>
          <p:cNvPicPr preferRelativeResize="0"/>
          <p:nvPr/>
        </p:nvPicPr>
        <p:blipFill rotWithShape="1">
          <a:blip r:embed="rId4">
            <a:alphaModFix/>
          </a:blip>
          <a:srcRect/>
          <a:stretch/>
        </p:blipFill>
        <p:spPr>
          <a:xfrm>
            <a:off x="-43178" y="3504142"/>
            <a:ext cx="1670136" cy="3289469"/>
          </a:xfrm>
          <a:prstGeom prst="rect">
            <a:avLst/>
          </a:prstGeom>
          <a:noFill/>
          <a:ln>
            <a:noFill/>
          </a:ln>
        </p:spPr>
      </p:pic>
      <p:sp>
        <p:nvSpPr>
          <p:cNvPr id="271" name="Google Shape;271;p8"/>
          <p:cNvSpPr txBox="1"/>
          <p:nvPr/>
        </p:nvSpPr>
        <p:spPr>
          <a:xfrm>
            <a:off x="3617846" y="3504142"/>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0" b="1" dirty="0" smtClean="0">
                <a:solidFill>
                  <a:schemeClr val="dk1"/>
                </a:solidFill>
                <a:latin typeface="Calibri"/>
                <a:ea typeface="Calibri"/>
                <a:cs typeface="Calibri"/>
                <a:sym typeface="Calibri"/>
              </a:rPr>
              <a:t>16 + 8 : (4 -2)</a:t>
            </a:r>
            <a:endParaRPr sz="8000" b="1" dirty="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9"/>
          <p:cNvSpPr txBox="1"/>
          <p:nvPr/>
        </p:nvSpPr>
        <p:spPr>
          <a:xfrm>
            <a:off x="2581489" y="1406045"/>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0" b="1" dirty="0" smtClean="0">
                <a:solidFill>
                  <a:schemeClr val="dk1"/>
                </a:solidFill>
                <a:latin typeface="Calibri"/>
                <a:ea typeface="Calibri"/>
                <a:cs typeface="Calibri"/>
                <a:sym typeface="Calibri"/>
              </a:rPr>
              <a:t>16 + 8 : 4 -2</a:t>
            </a:r>
            <a:endParaRPr sz="8000" b="1" dirty="0">
              <a:solidFill>
                <a:schemeClr val="dk1"/>
              </a:solidFill>
              <a:latin typeface="Calibri"/>
              <a:ea typeface="Calibri"/>
              <a:cs typeface="Calibri"/>
              <a:sym typeface="Calibri"/>
            </a:endParaRPr>
          </a:p>
        </p:txBody>
      </p:sp>
      <p:sp>
        <p:nvSpPr>
          <p:cNvPr id="277" name="Google Shape;277;p9"/>
          <p:cNvSpPr txBox="1"/>
          <p:nvPr/>
        </p:nvSpPr>
        <p:spPr>
          <a:xfrm>
            <a:off x="2581489" y="3519579"/>
            <a:ext cx="9464842"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0" b="1" dirty="0" smtClean="0">
                <a:solidFill>
                  <a:srgbClr val="0070C0"/>
                </a:solidFill>
                <a:latin typeface="Calibri"/>
                <a:ea typeface="Calibri"/>
                <a:cs typeface="Calibri"/>
                <a:sym typeface="Calibri"/>
              </a:rPr>
              <a:t>16 + 8 : ( 4 -2)</a:t>
            </a:r>
            <a:endParaRPr sz="8000" b="1" dirty="0">
              <a:solidFill>
                <a:srgbClr val="0070C0"/>
              </a:solidFill>
              <a:latin typeface="Calibri"/>
              <a:ea typeface="Calibri"/>
              <a:cs typeface="Calibri"/>
              <a:sym typeface="Calibri"/>
            </a:endParaRPr>
          </a:p>
        </p:txBody>
      </p:sp>
      <p:pic>
        <p:nvPicPr>
          <p:cNvPr id="278" name="Google Shape;278;p9" descr="גזירת מסך"/>
          <p:cNvPicPr preferRelativeResize="0"/>
          <p:nvPr/>
        </p:nvPicPr>
        <p:blipFill rotWithShape="1">
          <a:blip r:embed="rId3">
            <a:alphaModFix/>
          </a:blip>
          <a:srcRect/>
          <a:stretch/>
        </p:blipFill>
        <p:spPr>
          <a:xfrm>
            <a:off x="-43178" y="3504142"/>
            <a:ext cx="1670136" cy="3289469"/>
          </a:xfrm>
          <a:prstGeom prst="rect">
            <a:avLst/>
          </a:prstGeom>
          <a:noFill/>
          <a:ln>
            <a:noFill/>
          </a:ln>
        </p:spPr>
      </p:pic>
      <p:sp>
        <p:nvSpPr>
          <p:cNvPr id="279" name="Google Shape;279;p9"/>
          <p:cNvSpPr/>
          <p:nvPr/>
        </p:nvSpPr>
        <p:spPr>
          <a:xfrm>
            <a:off x="9093200" y="646669"/>
            <a:ext cx="3768697"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ar-SA" sz="4000" b="1">
                <a:solidFill>
                  <a:srgbClr val="D10343"/>
                </a:solidFill>
                <a:latin typeface="Calibri"/>
                <a:ea typeface="Calibri"/>
                <a:cs typeface="Calibri"/>
                <a:sym typeface="Calibri"/>
              </a:rPr>
              <a:t>قيمة الاقواس </a:t>
            </a:r>
            <a:endParaRPr sz="4000" b="1">
              <a:solidFill>
                <a:srgbClr val="D10343"/>
              </a:solidFill>
              <a:latin typeface="Calibri"/>
              <a:ea typeface="Calibri"/>
              <a:cs typeface="Calibri"/>
              <a:sym typeface="Calibri"/>
            </a:endParaRPr>
          </a:p>
        </p:txBody>
      </p:sp>
      <p:pic>
        <p:nvPicPr>
          <p:cNvPr id="280" name="Google Shape;280;p9" descr="גזירת מסך"/>
          <p:cNvPicPr preferRelativeResize="0"/>
          <p:nvPr/>
        </p:nvPicPr>
        <p:blipFill rotWithShape="1">
          <a:blip r:embed="rId4">
            <a:alphaModFix/>
          </a:blip>
          <a:srcRect/>
          <a:stretch/>
        </p:blipFill>
        <p:spPr>
          <a:xfrm rot="308443">
            <a:off x="10136637" y="3310111"/>
            <a:ext cx="2461763" cy="3677529"/>
          </a:xfrm>
          <a:prstGeom prst="rect">
            <a:avLst/>
          </a:prstGeom>
          <a:noFill/>
          <a:ln>
            <a:noFill/>
          </a:ln>
        </p:spPr>
      </p:pic>
      <p:sp>
        <p:nvSpPr>
          <p:cNvPr id="281" name="Google Shape;281;p9"/>
          <p:cNvSpPr/>
          <p:nvPr/>
        </p:nvSpPr>
        <p:spPr>
          <a:xfrm>
            <a:off x="8686800" y="1406045"/>
            <a:ext cx="2015066" cy="2234622"/>
          </a:xfrm>
          <a:prstGeom prst="wedgeEllipseCallout">
            <a:avLst>
              <a:gd name="adj1" fmla="val 48683"/>
              <a:gd name="adj2" fmla="val 75382"/>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ar-SA" sz="2800" b="1">
                <a:solidFill>
                  <a:schemeClr val="dk1"/>
                </a:solidFill>
                <a:latin typeface="Calibri"/>
                <a:ea typeface="Calibri"/>
                <a:cs typeface="Calibri"/>
                <a:sym typeface="Calibri"/>
              </a:rPr>
              <a:t>سنحصل على نفس النتيجة</a:t>
            </a:r>
            <a:endParaRPr sz="2800" b="1">
              <a:solidFill>
                <a:schemeClr val="dk1"/>
              </a:solidFill>
              <a:latin typeface="Calibri"/>
              <a:ea typeface="Calibri"/>
              <a:cs typeface="Calibri"/>
              <a:sym typeface="Calibri"/>
            </a:endParaRPr>
          </a:p>
        </p:txBody>
      </p:sp>
      <p:sp>
        <p:nvSpPr>
          <p:cNvPr id="282" name="Google Shape;282;p9"/>
          <p:cNvSpPr/>
          <p:nvPr/>
        </p:nvSpPr>
        <p:spPr>
          <a:xfrm>
            <a:off x="566423" y="889910"/>
            <a:ext cx="2015066" cy="2234622"/>
          </a:xfrm>
          <a:prstGeom prst="wedgeEllipseCallout">
            <a:avLst>
              <a:gd name="adj1" fmla="val -30309"/>
              <a:gd name="adj2" fmla="val 105693"/>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ar-SA" sz="2800" b="1">
                <a:solidFill>
                  <a:schemeClr val="dk1"/>
                </a:solidFill>
                <a:latin typeface="Calibri"/>
                <a:ea typeface="Calibri"/>
                <a:cs typeface="Calibri"/>
                <a:sym typeface="Calibri"/>
              </a:rPr>
              <a:t>غير صحيح</a:t>
            </a:r>
            <a:endParaRPr sz="2800" b="1">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1"/>
                                        </p:tgtEl>
                                        <p:attrNameLst>
                                          <p:attrName>style.visibility</p:attrName>
                                        </p:attrNameLst>
                                      </p:cBhvr>
                                      <p:to>
                                        <p:strVal val="visible"/>
                                      </p:to>
                                    </p:set>
                                    <p:animEffect transition="in" filter="fade">
                                      <p:cBhvr>
                                        <p:cTn id="7" dur="1000"/>
                                        <p:tgtEl>
                                          <p:spTgt spid="2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2"/>
                                        </p:tgtEl>
                                        <p:attrNameLst>
                                          <p:attrName>style.visibility</p:attrName>
                                        </p:attrNameLst>
                                      </p:cBhvr>
                                      <p:to>
                                        <p:strVal val="visible"/>
                                      </p:to>
                                    </p:set>
                                    <p:animEffect transition="in" filter="fade">
                                      <p:cBhvr>
                                        <p:cTn id="12" dur="1000"/>
                                        <p:tgtEl>
                                          <p:spTgt spid="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התאמה אישית 1">
      <a:dk1>
        <a:srgbClr val="424242"/>
      </a:dk1>
      <a:lt1>
        <a:srgbClr val="FFFFFF"/>
      </a:lt1>
      <a:dk2>
        <a:srgbClr val="5E5E5E"/>
      </a:dk2>
      <a:lt2>
        <a:srgbClr val="E7E6E6"/>
      </a:lt2>
      <a:accent1>
        <a:srgbClr val="1152C9"/>
      </a:accent1>
      <a:accent2>
        <a:srgbClr val="FB2265"/>
      </a:accent2>
      <a:accent3>
        <a:srgbClr val="FEC100"/>
      </a:accent3>
      <a:accent4>
        <a:srgbClr val="9D9E9D"/>
      </a:accent4>
      <a:accent5>
        <a:srgbClr val="67B2FF"/>
      </a:accent5>
      <a:accent6>
        <a:srgbClr val="FF82A5"/>
      </a:accent6>
      <a:hlink>
        <a:srgbClr val="1152C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התאמה אישית 5">
      <a:dk1>
        <a:srgbClr val="424242"/>
      </a:dk1>
      <a:lt1>
        <a:srgbClr val="FFFFFF"/>
      </a:lt1>
      <a:dk2>
        <a:srgbClr val="5E5E5E"/>
      </a:dk2>
      <a:lt2>
        <a:srgbClr val="E7E6E6"/>
      </a:lt2>
      <a:accent1>
        <a:srgbClr val="1152C9"/>
      </a:accent1>
      <a:accent2>
        <a:srgbClr val="FB2265"/>
      </a:accent2>
      <a:accent3>
        <a:srgbClr val="FEC100"/>
      </a:accent3>
      <a:accent4>
        <a:srgbClr val="9D9E9D"/>
      </a:accent4>
      <a:accent5>
        <a:srgbClr val="67B2FF"/>
      </a:accent5>
      <a:accent6>
        <a:srgbClr val="FF82A5"/>
      </a:accent6>
      <a:hlink>
        <a:srgbClr val="1152C9"/>
      </a:hlink>
      <a:folHlink>
        <a:srgbClr val="7030A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1932</Words>
  <Application>Microsoft Office PowerPoint</Application>
  <PresentationFormat>شاشة عريضة</PresentationFormat>
  <Paragraphs>272</Paragraphs>
  <Slides>25</Slides>
  <Notes>25</Notes>
  <HiddenSlides>0</HiddenSlides>
  <MMClips>0</MMClips>
  <ScaleCrop>false</ScaleCrop>
  <HeadingPairs>
    <vt:vector size="6" baseType="variant">
      <vt:variant>
        <vt:lpstr>الخطوط المستخدمة</vt:lpstr>
      </vt:variant>
      <vt:variant>
        <vt:i4>4</vt:i4>
      </vt:variant>
      <vt:variant>
        <vt:lpstr>نسق</vt:lpstr>
      </vt:variant>
      <vt:variant>
        <vt:i4>2</vt:i4>
      </vt:variant>
      <vt:variant>
        <vt:lpstr>عناوين الشرائح</vt:lpstr>
      </vt:variant>
      <vt:variant>
        <vt:i4>25</vt:i4>
      </vt:variant>
    </vt:vector>
  </HeadingPairs>
  <TitlesOfParts>
    <vt:vector size="31" baseType="lpstr">
      <vt:lpstr>Calibri</vt:lpstr>
      <vt:lpstr>Alef</vt:lpstr>
      <vt:lpstr>Sakkal Majalla</vt:lpstr>
      <vt:lpstr>Arial</vt:lpstr>
      <vt:lpstr>Office Theme</vt:lpstr>
      <vt:lpstr>1_Office Theme</vt:lpstr>
      <vt:lpstr>عرض تقديمي في PowerPoint</vt:lpstr>
      <vt:lpstr>ماذا سنتعلّم اليوم؟</vt:lpstr>
      <vt:lpstr>ماذا يجب أن نحضّر للحصّة؟ </vt:lpstr>
      <vt:lpstr>عرض تقديمي في PowerPoint</vt:lpstr>
      <vt:lpstr>عرض تقديمي في PowerPoint</vt:lpstr>
      <vt:lpstr>عرض تقديمي في PowerPoint</vt:lpstr>
      <vt:lpstr>نتذكر سوية</vt:lpstr>
      <vt:lpstr> قيمة الاقواس </vt:lpstr>
      <vt:lpstr>عرض تقديمي في PowerPoint</vt:lpstr>
      <vt:lpstr>عرض تقديمي في PowerPoint</vt:lpstr>
      <vt:lpstr>كيف نحل التمرين التالي: </vt:lpstr>
      <vt:lpstr>عرض تقديمي في PowerPoint</vt:lpstr>
      <vt:lpstr> مراجعة الوظيفة البيتية</vt:lpstr>
      <vt:lpstr> مراجعة الوظيفة البيتية</vt:lpstr>
      <vt:lpstr>حل التمرين التالي</vt:lpstr>
      <vt:lpstr>الآن سنتعلّم</vt:lpstr>
      <vt:lpstr>عرض تقديمي في PowerPoint</vt:lpstr>
      <vt:lpstr>تدرّب:ترتيب خطوات الحل</vt:lpstr>
      <vt:lpstr>حلّ</vt:lpstr>
      <vt:lpstr>اكمل العمليات التالية ( +  -  ×  ÷  ) واضيف قوسين اذا دعت الحاجة</vt:lpstr>
      <vt:lpstr>اكمل العمليات التالية ( +  -  ×  ÷  ) واضيف قوسين اذا دعت الحاجة</vt:lpstr>
      <vt:lpstr>نُنهي ونُجمل</vt:lpstr>
      <vt:lpstr>عرض تقديمي في PowerPoint</vt:lpstr>
      <vt:lpstr>نواصل التدرّب بالبيت</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Ruthy Betinger</dc:creator>
  <cp:lastModifiedBy>mervat masarwe</cp:lastModifiedBy>
  <cp:revision>1</cp:revision>
  <dcterms:created xsi:type="dcterms:W3CDTF">2020-03-11T07:11:19Z</dcterms:created>
  <dcterms:modified xsi:type="dcterms:W3CDTF">2020-05-12T05:44:38Z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0x0101003A84B2C970292541884C6D2E423F45B9</vt:lpwstr>
  </property>
</Properties>
</file>