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68" r:id="rId17"/>
    <p:sldId id="273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27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4012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8420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1073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63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696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914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21264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64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03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492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CC8782D-7219-47E7-96D4-D4124558CD24}" type="datetimeFigureOut">
              <a:rPr lang="he-IL" smtClean="0"/>
              <a:t>ד'/תשרי/תשפ"א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C540D4-D8F5-4811-B0AC-98F1F10EB209}" type="slidenum">
              <a:rPr lang="he-IL" smtClean="0"/>
              <a:t>‹#›</a:t>
            </a:fld>
            <a:endParaRPr lang="he-I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85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upp.co.il/wp-content/uploads/2018/12/27-Track-27.mp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upp.co.il/wp-content/uploads/2018/12/25-Track-25.mp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KXtxIiQ7g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IhunLGvp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F06D916-0399-481B-8629-996A776A29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D132AED-949B-44B3-B403-13A97F2702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/>
              <a:t>English Lesson</a:t>
            </a:r>
            <a:endParaRPr lang="he-IL" sz="8000" dirty="0"/>
          </a:p>
        </p:txBody>
      </p:sp>
      <p:pic>
        <p:nvPicPr>
          <p:cNvPr id="4" name="Picture 2" descr="مدرسة مصمص الابتدائية">
            <a:extLst>
              <a:ext uri="{FF2B5EF4-FFF2-40B4-BE49-F238E27FC236}">
                <a16:creationId xmlns:a16="http://schemas.microsoft.com/office/drawing/2014/main" id="{2ED1ABCC-AA79-443B-BB26-CE816BA38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78" y="914885"/>
            <a:ext cx="3271823" cy="290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535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Gray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C7590C3-6D1F-42CB-A2B4-DDA4874C4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 descr="Grey Ink Splatter PNG Clip arts for Web - Clip arts free PNG Backgrounds">
            <a:extLst>
              <a:ext uri="{FF2B5EF4-FFF2-40B4-BE49-F238E27FC236}">
                <a16:creationId xmlns:a16="http://schemas.microsoft.com/office/drawing/2014/main" id="{F0923D8B-3266-4DDD-B9EB-CF581D13B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87" y="1954108"/>
            <a:ext cx="3472926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y">
            <a:hlinkClick r:id="" action="ppaction://media"/>
            <a:extLst>
              <a:ext uri="{FF2B5EF4-FFF2-40B4-BE49-F238E27FC236}">
                <a16:creationId xmlns:a16="http://schemas.microsoft.com/office/drawing/2014/main" id="{2CA85495-6D0F-45A2-BFAB-3F1869CC02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61233" y="116887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7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BD45982-49F8-493D-9ECA-C43338D0F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read </a:t>
            </a:r>
            <a:r>
              <a:rPr lang="ar-AE" dirty="0"/>
              <a:t>هيا بنا نقرأ</a:t>
            </a:r>
            <a:endParaRPr lang="he-IL" dirty="0"/>
          </a:p>
        </p:txBody>
      </p:sp>
      <p:sp>
        <p:nvSpPr>
          <p:cNvPr id="5" name="חץ: למטה 4">
            <a:extLst>
              <a:ext uri="{FF2B5EF4-FFF2-40B4-BE49-F238E27FC236}">
                <a16:creationId xmlns:a16="http://schemas.microsoft.com/office/drawing/2014/main" id="{69143F2A-1CE7-40E5-A5EA-9E39D8FABCFC}"/>
              </a:ext>
            </a:extLst>
          </p:cNvPr>
          <p:cNvSpPr/>
          <p:nvPr/>
        </p:nvSpPr>
        <p:spPr>
          <a:xfrm>
            <a:off x="5494364" y="2339265"/>
            <a:ext cx="1264232" cy="2792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49602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BF4F7F-6C83-4FCB-90B5-1FBAABB51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00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-in</a:t>
            </a:r>
            <a:endParaRPr lang="he-IL" sz="100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F970D5C-63F2-4F69-B8DD-AA3DFF3F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sp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</p:txBody>
      </p:sp>
      <p:pic>
        <p:nvPicPr>
          <p:cNvPr id="4" name="in">
            <a:hlinkClick r:id="" action="ppaction://media"/>
            <a:extLst>
              <a:ext uri="{FF2B5EF4-FFF2-40B4-BE49-F238E27FC236}">
                <a16:creationId xmlns:a16="http://schemas.microsoft.com/office/drawing/2014/main" id="{4C00D78F-3833-4B9D-9E7F-0DE194D7303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12154" y="84969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9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BF4F7F-6C83-4FCB-90B5-1FBAABB51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00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n-US" sz="10000" dirty="0" err="1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  <a:endParaRPr lang="he-IL" sz="100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F970D5C-63F2-4F69-B8DD-AA3DFF3F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sh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ip</a:t>
            </a:r>
          </a:p>
        </p:txBody>
      </p:sp>
      <p:pic>
        <p:nvPicPr>
          <p:cNvPr id="5" name="ip">
            <a:hlinkClick r:id="" action="ppaction://media"/>
            <a:extLst>
              <a:ext uri="{FF2B5EF4-FFF2-40B4-BE49-F238E27FC236}">
                <a16:creationId xmlns:a16="http://schemas.microsoft.com/office/drawing/2014/main" id="{86ED1198-5930-43A5-88E5-358ECBD71B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56543" y="76829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1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BF4F7F-6C83-4FCB-90B5-1FBAABB51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00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-it</a:t>
            </a:r>
            <a:endParaRPr lang="he-IL" sz="100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F970D5C-63F2-4F69-B8DD-AA3DFF3F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</a:t>
            </a:r>
          </a:p>
        </p:txBody>
      </p:sp>
      <p:pic>
        <p:nvPicPr>
          <p:cNvPr id="5" name="it">
            <a:hlinkClick r:id="" action="ppaction://media"/>
            <a:extLst>
              <a:ext uri="{FF2B5EF4-FFF2-40B4-BE49-F238E27FC236}">
                <a16:creationId xmlns:a16="http://schemas.microsoft.com/office/drawing/2014/main" id="{80E13214-6908-4656-824A-B5B411E588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50011" y="76829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9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BF4F7F-6C83-4FCB-90B5-1FBAABB51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00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n-US" sz="10000" dirty="0" err="1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  <a:endParaRPr lang="he-IL" sz="100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F970D5C-63F2-4F69-B8DD-AA3DFF3F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</a:p>
          <a:p>
            <a:pPr algn="ctr"/>
            <a:r>
              <a:rPr lang="en-US" sz="880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ig</a:t>
            </a:r>
          </a:p>
        </p:txBody>
      </p:sp>
      <p:pic>
        <p:nvPicPr>
          <p:cNvPr id="4" name="ig">
            <a:hlinkClick r:id="" action="ppaction://media"/>
            <a:extLst>
              <a:ext uri="{FF2B5EF4-FFF2-40B4-BE49-F238E27FC236}">
                <a16:creationId xmlns:a16="http://schemas.microsoft.com/office/drawing/2014/main" id="{B64E4D5F-DB8E-4D68-B820-66885F3810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05117" y="89125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89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AC745F3-BE9F-49DF-8626-5BD54BD43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J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ll</a:t>
            </a:r>
            <a:endParaRPr lang="he-IL" sz="8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8E9E083-4188-428E-8446-3CF80AD65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45734"/>
            <a:ext cx="10058400" cy="4023360"/>
          </a:xfrm>
        </p:spPr>
        <p:txBody>
          <a:bodyPr>
            <a:normAutofit/>
          </a:bodyPr>
          <a:lstStyle/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J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ll 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s a girl.</a:t>
            </a:r>
          </a:p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J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ll 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s a b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g girl.</a:t>
            </a:r>
          </a:p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J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ll can s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ng.</a:t>
            </a: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DE580E3B-D9D7-463F-955D-E488EDEB5E2D}"/>
              </a:ext>
            </a:extLst>
          </p:cNvPr>
          <p:cNvSpPr/>
          <p:nvPr/>
        </p:nvSpPr>
        <p:spPr>
          <a:xfrm>
            <a:off x="2095130" y="5608136"/>
            <a:ext cx="726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https://upp.co.il/wp-content/uploads/2018/12/27-Track-27.mp3</a:t>
            </a:r>
            <a:endParaRPr lang="en-US" dirty="0"/>
          </a:p>
          <a:p>
            <a:endParaRPr lang="en-US" dirty="0"/>
          </a:p>
        </p:txBody>
      </p:sp>
      <p:sp>
        <p:nvSpPr>
          <p:cNvPr id="8" name="חץ: שמאלה 7">
            <a:extLst>
              <a:ext uri="{FF2B5EF4-FFF2-40B4-BE49-F238E27FC236}">
                <a16:creationId xmlns:a16="http://schemas.microsoft.com/office/drawing/2014/main" id="{BA289CC2-AA17-4F63-A3D8-3A0A5DFEECC8}"/>
              </a:ext>
            </a:extLst>
          </p:cNvPr>
          <p:cNvSpPr/>
          <p:nvPr/>
        </p:nvSpPr>
        <p:spPr>
          <a:xfrm>
            <a:off x="8416032" y="5120641"/>
            <a:ext cx="4110361" cy="13507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/>
              <a:t>للاستماع الى النص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940215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AC745F3-BE9F-49DF-8626-5BD54BD43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n, L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n, T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m and J</a:t>
            </a:r>
            <a:r>
              <a:rPr lang="en-US" sz="8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8800" dirty="0">
                <a:latin typeface="Aharoni" panose="02010803020104030203" pitchFamily="2" charset="-79"/>
                <a:cs typeface="Aharoni" panose="02010803020104030203" pitchFamily="2" charset="-79"/>
              </a:rPr>
              <a:t>m</a:t>
            </a:r>
            <a:endParaRPr lang="he-IL" sz="8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8E9E083-4188-428E-8446-3CF80AD65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n can sw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m.</a:t>
            </a:r>
          </a:p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m can s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ng.</a:t>
            </a:r>
          </a:p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J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m can d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g. </a:t>
            </a:r>
          </a:p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L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n can f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sh.</a:t>
            </a:r>
          </a:p>
          <a:p>
            <a:pPr algn="l"/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n, L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n, T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m and J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m are b</a:t>
            </a:r>
            <a:r>
              <a:rPr lang="en-US" sz="7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7200" dirty="0">
                <a:latin typeface="Aharoni" panose="02010803020104030203" pitchFamily="2" charset="-79"/>
                <a:cs typeface="Aharoni" panose="02010803020104030203" pitchFamily="2" charset="-79"/>
              </a:rPr>
              <a:t>g.</a:t>
            </a:r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E3269F71-A27E-40AE-95ED-337B28BFFB62}"/>
              </a:ext>
            </a:extLst>
          </p:cNvPr>
          <p:cNvSpPr/>
          <p:nvPr/>
        </p:nvSpPr>
        <p:spPr>
          <a:xfrm>
            <a:off x="2009313" y="5751381"/>
            <a:ext cx="6664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https://upp.co.il/wp-content/uploads/2018/12/25-Track-25.mp3</a:t>
            </a:r>
            <a:endParaRPr lang="en-US" dirty="0"/>
          </a:p>
          <a:p>
            <a:endParaRPr lang="he-IL" dirty="0"/>
          </a:p>
        </p:txBody>
      </p:sp>
      <p:sp>
        <p:nvSpPr>
          <p:cNvPr id="6" name="חץ: שמאלה 5">
            <a:extLst>
              <a:ext uri="{FF2B5EF4-FFF2-40B4-BE49-F238E27FC236}">
                <a16:creationId xmlns:a16="http://schemas.microsoft.com/office/drawing/2014/main" id="{86224314-7738-48F9-8E8F-72C28370EA1B}"/>
              </a:ext>
            </a:extLst>
          </p:cNvPr>
          <p:cNvSpPr/>
          <p:nvPr/>
        </p:nvSpPr>
        <p:spPr>
          <a:xfrm>
            <a:off x="8478175" y="5302090"/>
            <a:ext cx="4110361" cy="13507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/>
              <a:t>للاستماع الى النص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3764857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33719FA-7723-41E9-A60C-DCDA2AFA4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/>
              <a:t>مهمتكم لليوم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B1988F2-6782-4BBD-A702-D79499A02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/>
              <a:t>1. التمرن على الكلمات التي ذكرت عن الحرف </a:t>
            </a:r>
            <a:r>
              <a:rPr lang="en-US" dirty="0"/>
              <a:t>Gg</a:t>
            </a:r>
            <a:r>
              <a:rPr lang="ar-AE" dirty="0"/>
              <a:t>.</a:t>
            </a:r>
          </a:p>
          <a:p>
            <a:r>
              <a:rPr lang="ar-AE" dirty="0"/>
              <a:t>2. سماع قراءة الكلمات والتمرن على القراءة (غير مطلوب نسخها على الدفتر).</a:t>
            </a:r>
          </a:p>
          <a:p>
            <a:r>
              <a:rPr lang="ar-AE" dirty="0"/>
              <a:t>3. الاستماع الى النصين والتمرن على القراءة.</a:t>
            </a:r>
          </a:p>
          <a:p>
            <a:r>
              <a:rPr lang="ar-AE" dirty="0"/>
              <a:t>4. نسخ النصين على الدفتر بشكل جميل وارسال صورة للنسخ.</a:t>
            </a:r>
          </a:p>
          <a:p>
            <a:r>
              <a:rPr lang="ar-AE" dirty="0"/>
              <a:t>5. ارسال رسالة صوتية وانت تقوم بقراءة النصين وارسالها على الخاص مع الاسم الثلاثي.</a:t>
            </a:r>
          </a:p>
          <a:p>
            <a:pPr algn="l"/>
            <a:r>
              <a:rPr lang="ar-AE" dirty="0"/>
              <a:t>عملاً ممتعاً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65295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C440806-EBCA-48D6-9C3D-22602DACD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9E3596A-8D91-407C-879B-FF15A5F7F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/>
              <a:t>السلام عليكم احبتي,</a:t>
            </a:r>
          </a:p>
          <a:p>
            <a:r>
              <a:rPr lang="ar-AE" dirty="0"/>
              <a:t>في المهمة التالية سوف نقوم بمراجعة حرف </a:t>
            </a:r>
            <a:r>
              <a:rPr lang="en-US" dirty="0"/>
              <a:t>Gg </a:t>
            </a:r>
            <a:r>
              <a:rPr lang="ar-AE" dirty="0"/>
              <a:t> وبضع كلمات.</a:t>
            </a:r>
          </a:p>
          <a:p>
            <a:r>
              <a:rPr lang="ar-AE" dirty="0"/>
              <a:t> عملاً ممتعاً</a:t>
            </a:r>
            <a:endParaRPr lang="he-IL" dirty="0"/>
          </a:p>
        </p:txBody>
      </p:sp>
      <p:sp>
        <p:nvSpPr>
          <p:cNvPr id="4" name="חץ: שמאלה 3">
            <a:extLst>
              <a:ext uri="{FF2B5EF4-FFF2-40B4-BE49-F238E27FC236}">
                <a16:creationId xmlns:a16="http://schemas.microsoft.com/office/drawing/2014/main" id="{738BC777-7C2E-4D99-A9D5-C397FFE27DF7}"/>
              </a:ext>
            </a:extLst>
          </p:cNvPr>
          <p:cNvSpPr/>
          <p:nvPr/>
        </p:nvSpPr>
        <p:spPr>
          <a:xfrm>
            <a:off x="5351459" y="3677607"/>
            <a:ext cx="4110361" cy="18598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/>
              <a:t>عليك عرض العارضة لتتمكن من الاستماع للفظ الكلمات</a:t>
            </a:r>
            <a:endParaRPr lang="he-IL" sz="2800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15C6623D-01DD-44FB-8FCD-4D1B76853B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53" r="72257"/>
          <a:stretch/>
        </p:blipFill>
        <p:spPr>
          <a:xfrm>
            <a:off x="1577509" y="3781887"/>
            <a:ext cx="3382392" cy="1265068"/>
          </a:xfrm>
          <a:prstGeom prst="rect">
            <a:avLst/>
          </a:prstGeom>
        </p:spPr>
      </p:pic>
      <p:sp>
        <p:nvSpPr>
          <p:cNvPr id="6" name="אליפסה 5">
            <a:extLst>
              <a:ext uri="{FF2B5EF4-FFF2-40B4-BE49-F238E27FC236}">
                <a16:creationId xmlns:a16="http://schemas.microsoft.com/office/drawing/2014/main" id="{D6F457E6-D1FD-49C5-BA77-535B541D714F}"/>
              </a:ext>
            </a:extLst>
          </p:cNvPr>
          <p:cNvSpPr/>
          <p:nvPr/>
        </p:nvSpPr>
        <p:spPr>
          <a:xfrm>
            <a:off x="3107184" y="4438835"/>
            <a:ext cx="381740" cy="3373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0000"/>
              </a:solidFill>
            </a:endParaRPr>
          </a:p>
        </p:txBody>
      </p:sp>
      <p:cxnSp>
        <p:nvCxnSpPr>
          <p:cNvPr id="8" name="מחבר חץ ישר 7">
            <a:extLst>
              <a:ext uri="{FF2B5EF4-FFF2-40B4-BE49-F238E27FC236}">
                <a16:creationId xmlns:a16="http://schemas.microsoft.com/office/drawing/2014/main" id="{81F603A6-77C3-4F91-AEB3-694E9C9E9C1B}"/>
              </a:ext>
            </a:extLst>
          </p:cNvPr>
          <p:cNvCxnSpPr/>
          <p:nvPr/>
        </p:nvCxnSpPr>
        <p:spPr>
          <a:xfrm>
            <a:off x="3320248" y="3169328"/>
            <a:ext cx="0" cy="12251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218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A437924-54E3-45AE-975E-BD7D6C3FF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للتعرف على حرف </a:t>
            </a:r>
            <a:r>
              <a:rPr lang="en-US" dirty="0"/>
              <a:t>Gg </a:t>
            </a:r>
            <a:r>
              <a:rPr lang="ar-AE" dirty="0"/>
              <a:t> وصوته الرجاء الضغط على الرابط التالي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A10B3DB-A779-4BE2-9E9D-F3B6B11B8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3026" y="4223995"/>
            <a:ext cx="5584055" cy="748453"/>
          </a:xfrm>
        </p:spPr>
        <p:txBody>
          <a:bodyPr/>
          <a:lstStyle/>
          <a:p>
            <a:pPr algn="ctr"/>
            <a:r>
              <a:rPr lang="en-US" dirty="0">
                <a:hlinkClick r:id="rId2"/>
              </a:rPr>
              <a:t>https://www.youtube.com/watch?v=0KXtxIiQ7gk</a:t>
            </a:r>
            <a:endParaRPr lang="he-IL" dirty="0"/>
          </a:p>
        </p:txBody>
      </p:sp>
      <p:sp>
        <p:nvSpPr>
          <p:cNvPr id="4" name="חץ: למטה 3">
            <a:extLst>
              <a:ext uri="{FF2B5EF4-FFF2-40B4-BE49-F238E27FC236}">
                <a16:creationId xmlns:a16="http://schemas.microsoft.com/office/drawing/2014/main" id="{CF8CA527-D7C4-4A4F-A9BB-176AA91E34A0}"/>
              </a:ext>
            </a:extLst>
          </p:cNvPr>
          <p:cNvSpPr/>
          <p:nvPr/>
        </p:nvSpPr>
        <p:spPr>
          <a:xfrm>
            <a:off x="5846782" y="2286000"/>
            <a:ext cx="86123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5322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21F39F3-A659-4C69-83DF-65F0C53C0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للتعرف على كيفية كتابة حرف </a:t>
            </a:r>
            <a:r>
              <a:rPr lang="en-US" dirty="0"/>
              <a:t>Gg </a:t>
            </a:r>
            <a:r>
              <a:rPr lang="ar-AE" dirty="0"/>
              <a:t> الرجاء الضغط على الرابط التالي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E6DB6BC-DB3B-443D-A33F-C58A155E4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3229" y="3724149"/>
            <a:ext cx="5951591" cy="506981"/>
          </a:xfrm>
        </p:spPr>
        <p:txBody>
          <a:bodyPr/>
          <a:lstStyle/>
          <a:p>
            <a:pPr algn="ctr"/>
            <a:r>
              <a:rPr lang="en-US" dirty="0">
                <a:hlinkClick r:id="rId2"/>
              </a:rPr>
              <a:t>https://www.youtube.com/watch?v=1IhunLGvptM</a:t>
            </a:r>
            <a:endParaRPr lang="he-IL" dirty="0"/>
          </a:p>
        </p:txBody>
      </p:sp>
      <p:sp>
        <p:nvSpPr>
          <p:cNvPr id="4" name="חץ: למטה 3">
            <a:extLst>
              <a:ext uri="{FF2B5EF4-FFF2-40B4-BE49-F238E27FC236}">
                <a16:creationId xmlns:a16="http://schemas.microsoft.com/office/drawing/2014/main" id="{69C0B842-8A48-4913-A1B3-F6059E30A16A}"/>
              </a:ext>
            </a:extLst>
          </p:cNvPr>
          <p:cNvSpPr/>
          <p:nvPr/>
        </p:nvSpPr>
        <p:spPr>
          <a:xfrm>
            <a:off x="5846782" y="2286000"/>
            <a:ext cx="86123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6557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E7341FA-B026-4FC2-8D0D-9193648EB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/>
              <a:t>كلمات بحرف </a:t>
            </a:r>
            <a:r>
              <a:rPr lang="en-US" dirty="0"/>
              <a:t>Gg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A38E032-9894-48EB-937E-1358F11F0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חץ: למטה 3">
            <a:extLst>
              <a:ext uri="{FF2B5EF4-FFF2-40B4-BE49-F238E27FC236}">
                <a16:creationId xmlns:a16="http://schemas.microsoft.com/office/drawing/2014/main" id="{48F25A05-090F-4E13-9EBB-D5E17EDBAE9C}"/>
              </a:ext>
            </a:extLst>
          </p:cNvPr>
          <p:cNvSpPr/>
          <p:nvPr/>
        </p:nvSpPr>
        <p:spPr>
          <a:xfrm>
            <a:off x="5494364" y="2339265"/>
            <a:ext cx="1264232" cy="2792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19284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C17E866-D846-42E2-B819-269F0717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Girl</a:t>
            </a:r>
            <a:endParaRPr lang="he-IL" dirty="0"/>
          </a:p>
        </p:txBody>
      </p:sp>
      <p:pic>
        <p:nvPicPr>
          <p:cNvPr id="1028" name="Picture 4" descr="How To Draw A Cartoon Girl In A Few Easy Steps Easy - Girl Kid Drawing, HD  Png Download , Transparent Png Image - PNGitem">
            <a:extLst>
              <a:ext uri="{FF2B5EF4-FFF2-40B4-BE49-F238E27FC236}">
                <a16:creationId xmlns:a16="http://schemas.microsoft.com/office/drawing/2014/main" id="{CED6D443-7A34-4506-A416-BCF478F3E8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02" y="1846263"/>
            <a:ext cx="5297922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irl">
            <a:hlinkClick r:id="" action="ppaction://media"/>
            <a:extLst>
              <a:ext uri="{FF2B5EF4-FFF2-40B4-BE49-F238E27FC236}">
                <a16:creationId xmlns:a16="http://schemas.microsoft.com/office/drawing/2014/main" id="{035534CA-5B2D-45D7-9F79-C9D99B6B7D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01436" y="112433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8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611730-B2D4-4D52-A436-D8583B7E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Guitar</a:t>
            </a:r>
            <a:endParaRPr lang="he-IL" dirty="0"/>
          </a:p>
        </p:txBody>
      </p:sp>
      <p:pic>
        <p:nvPicPr>
          <p:cNvPr id="2050" name="Picture 2" descr="Guitar Cartoon png download - 1742*1398 - Free Transparent Acoustic Guitar  png Download. - CleanPNG / KissPNG">
            <a:extLst>
              <a:ext uri="{FF2B5EF4-FFF2-40B4-BE49-F238E27FC236}">
                <a16:creationId xmlns:a16="http://schemas.microsoft.com/office/drawing/2014/main" id="{A6A670E7-D432-4489-A2CF-672F0643F6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11" y="1846263"/>
            <a:ext cx="4892503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uitar">
            <a:hlinkClick r:id="" action="ppaction://media"/>
            <a:extLst>
              <a:ext uri="{FF2B5EF4-FFF2-40B4-BE49-F238E27FC236}">
                <a16:creationId xmlns:a16="http://schemas.microsoft.com/office/drawing/2014/main" id="{518947CC-B6C9-4B41-9167-EF3EF6D0E2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29910" y="114266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4466372-35AD-48ED-9235-D407598DD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Gorilla </a:t>
            </a:r>
            <a:endParaRPr lang="he-IL" dirty="0"/>
          </a:p>
        </p:txBody>
      </p:sp>
      <p:pic>
        <p:nvPicPr>
          <p:cNvPr id="3074" name="Picture 2" descr="Cartoon Gorilla Images, Stock Photos &amp; Vectors | Shutterstock">
            <a:extLst>
              <a:ext uri="{FF2B5EF4-FFF2-40B4-BE49-F238E27FC236}">
                <a16:creationId xmlns:a16="http://schemas.microsoft.com/office/drawing/2014/main" id="{D520ECEA-3AF8-4310-AE5B-3D8A781D8D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70"/>
          <a:stretch/>
        </p:blipFill>
        <p:spPr bwMode="auto">
          <a:xfrm>
            <a:off x="4225771" y="2116612"/>
            <a:ext cx="3968319" cy="400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orilla">
            <a:hlinkClick r:id="" action="ppaction://media"/>
            <a:extLst>
              <a:ext uri="{FF2B5EF4-FFF2-40B4-BE49-F238E27FC236}">
                <a16:creationId xmlns:a16="http://schemas.microsoft.com/office/drawing/2014/main" id="{CD3F7365-E8C9-45D5-983D-EF62F3398C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12154" y="115377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2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72BE62-411C-4207-91E8-44AA086C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Green</a:t>
            </a:r>
            <a:endParaRPr lang="he-IL" dirty="0"/>
          </a:p>
        </p:txBody>
      </p:sp>
      <p:pic>
        <p:nvPicPr>
          <p:cNvPr id="4098" name="Picture 2" descr="6 Cartoon Green Slime Blots Vector (EPS, SVG, PNG Transparent) | OnlyGFX.com">
            <a:extLst>
              <a:ext uri="{FF2B5EF4-FFF2-40B4-BE49-F238E27FC236}">
                <a16:creationId xmlns:a16="http://schemas.microsoft.com/office/drawing/2014/main" id="{DF18F041-EA7D-4B7A-9DA6-B9B2E33E16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322" y="2365334"/>
            <a:ext cx="3562315" cy="333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een">
            <a:hlinkClick r:id="" action="ppaction://media"/>
            <a:extLst>
              <a:ext uri="{FF2B5EF4-FFF2-40B4-BE49-F238E27FC236}">
                <a16:creationId xmlns:a16="http://schemas.microsoft.com/office/drawing/2014/main" id="{4521BD70-2495-4501-B0E0-C1CF2BDEE0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03277" y="115853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מבט לאחור">
  <a:themeElements>
    <a:clrScheme name="מבט לאחור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מבט לאחור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מבט לאחור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</TotalTime>
  <Words>272</Words>
  <Application>Microsoft Office PowerPoint</Application>
  <PresentationFormat>מסך רחב</PresentationFormat>
  <Paragraphs>65</Paragraphs>
  <Slides>18</Slides>
  <Notes>0</Notes>
  <HiddenSlides>0</HiddenSlides>
  <MMClips>9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18</vt:i4>
      </vt:variant>
    </vt:vector>
  </HeadingPairs>
  <TitlesOfParts>
    <vt:vector size="23" baseType="lpstr">
      <vt:lpstr>Aharoni</vt:lpstr>
      <vt:lpstr>Arial</vt:lpstr>
      <vt:lpstr>Calibri</vt:lpstr>
      <vt:lpstr>Calibri Light</vt:lpstr>
      <vt:lpstr>מבט לאחור</vt:lpstr>
      <vt:lpstr>מצגת של PowerPoint‏</vt:lpstr>
      <vt:lpstr>מצגת של PowerPoint‏</vt:lpstr>
      <vt:lpstr>للتعرف على حرف Gg  وصوته الرجاء الضغط على الرابط التالي</vt:lpstr>
      <vt:lpstr>للتعرف على كيفية كتابة حرف Gg  الرجاء الضغط على الرابط التالي</vt:lpstr>
      <vt:lpstr>كلمات بحرف Gg</vt:lpstr>
      <vt:lpstr>Girl</vt:lpstr>
      <vt:lpstr>Guitar</vt:lpstr>
      <vt:lpstr>Gorilla </vt:lpstr>
      <vt:lpstr>Green</vt:lpstr>
      <vt:lpstr>Gray</vt:lpstr>
      <vt:lpstr>Let’s read هيا بنا نقرأ</vt:lpstr>
      <vt:lpstr>-in</vt:lpstr>
      <vt:lpstr>-ip</vt:lpstr>
      <vt:lpstr>-it</vt:lpstr>
      <vt:lpstr>-ig</vt:lpstr>
      <vt:lpstr>Jill</vt:lpstr>
      <vt:lpstr>Din, Lin, Tim and Jim</vt:lpstr>
      <vt:lpstr>مهمتكم لليوم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Hadil Asali</dc:creator>
  <cp:lastModifiedBy>Hadil Asali</cp:lastModifiedBy>
  <cp:revision>12</cp:revision>
  <dcterms:created xsi:type="dcterms:W3CDTF">2020-09-22T19:47:59Z</dcterms:created>
  <dcterms:modified xsi:type="dcterms:W3CDTF">2020-09-22T20:47:11Z</dcterms:modified>
</cp:coreProperties>
</file>