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1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463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2780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813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900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16243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257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56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880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695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08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66958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6ECDE-6450-4AC3-AD00-E8E87D347569}" type="datetimeFigureOut">
              <a:rPr lang="he-IL" smtClean="0"/>
              <a:t>כ"ב/אדר/תש"פ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E917-6D80-4063-A685-ACC6B639A9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7737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app.wizer.me/learn/TF2F1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9672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https://app.wizer.me/learn/TF2F15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4294967295"/>
          </p:nvPr>
        </p:nvSpPr>
        <p:spPr>
          <a:xfrm>
            <a:off x="2209330" y="2367094"/>
            <a:ext cx="7772870" cy="342410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ar-SA" dirty="0" smtClean="0"/>
              <a:t>ادخل واكتب اسمك واسم عائلتك </a:t>
            </a:r>
            <a:r>
              <a:rPr lang="ar-SA" dirty="0" err="1" smtClean="0"/>
              <a:t>بالانجليزية</a:t>
            </a:r>
            <a:r>
              <a:rPr lang="ar-SA" dirty="0" smtClean="0"/>
              <a:t>  </a:t>
            </a:r>
            <a:r>
              <a:rPr lang="en-US" dirty="0" smtClean="0"/>
              <a:t>name or mail</a:t>
            </a:r>
            <a:endParaRPr lang="ar-SA" dirty="0" smtClean="0"/>
          </a:p>
          <a:p>
            <a:r>
              <a:rPr lang="ar-SA" dirty="0" smtClean="0"/>
              <a:t>اكتب الرقم السري </a:t>
            </a:r>
            <a:r>
              <a:rPr lang="ar-SA" dirty="0" err="1" smtClean="0"/>
              <a:t>بامكانك</a:t>
            </a:r>
            <a:r>
              <a:rPr lang="ar-SA" dirty="0" smtClean="0"/>
              <a:t> ادخال 6 ارقام   </a:t>
            </a:r>
            <a:r>
              <a:rPr lang="en-US" dirty="0" err="1" smtClean="0"/>
              <a:t>pssword</a:t>
            </a:r>
            <a:endParaRPr lang="ar-SA" dirty="0" smtClean="0"/>
          </a:p>
          <a:p>
            <a:r>
              <a:rPr lang="ar-SA" dirty="0" smtClean="0"/>
              <a:t>وعليك حفظها </a:t>
            </a:r>
            <a:r>
              <a:rPr lang="ar-SA" dirty="0" err="1" smtClean="0"/>
              <a:t>لادخالها</a:t>
            </a:r>
            <a:r>
              <a:rPr lang="ar-SA" dirty="0" smtClean="0"/>
              <a:t> مرة أخرى</a:t>
            </a:r>
          </a:p>
          <a:p>
            <a:r>
              <a:rPr lang="ar-SA" dirty="0" smtClean="0"/>
              <a:t>بعدها اضغط على </a:t>
            </a:r>
          </a:p>
          <a:p>
            <a:r>
              <a:rPr lang="en-US" dirty="0" smtClean="0"/>
              <a:t>Sing in</a:t>
            </a:r>
            <a:endParaRPr lang="ar-SA" dirty="0" smtClean="0"/>
          </a:p>
          <a:p>
            <a:r>
              <a:rPr lang="ar-SA" dirty="0" smtClean="0"/>
              <a:t>الدخول للمهمة وعند الانهاء </a:t>
            </a:r>
          </a:p>
          <a:p>
            <a:r>
              <a:rPr lang="ar-SA" dirty="0" smtClean="0"/>
              <a:t>اضغط على حفظ </a:t>
            </a:r>
            <a:r>
              <a:rPr lang="en-US" dirty="0" smtClean="0"/>
              <a:t>save</a:t>
            </a:r>
          </a:p>
          <a:p>
            <a:r>
              <a:rPr lang="ar-SA" dirty="0" smtClean="0"/>
              <a:t>اضغط بعدها على تسليم</a:t>
            </a:r>
          </a:p>
          <a:p>
            <a:pPr marL="0" indent="0">
              <a:buNone/>
            </a:pPr>
            <a:r>
              <a:rPr lang="en-US" dirty="0" smtClean="0"/>
              <a:t>Hand in work</a:t>
            </a:r>
            <a:endParaRPr lang="ar-SA" dirty="0" smtClean="0"/>
          </a:p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1" t="24017" r="3260" b="20444"/>
          <a:stretch/>
        </p:blipFill>
        <p:spPr>
          <a:xfrm>
            <a:off x="838200" y="3774973"/>
            <a:ext cx="517679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366979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מסך רחב</PresentationFormat>
  <Paragraphs>10</Paragraphs>
  <Slides>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ערכת נושא Office</vt:lpstr>
      <vt:lpstr>מצגת של PowerPoint</vt:lpstr>
      <vt:lpstr>https://app.wizer.me/learn/TF2F15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Win10</dc:creator>
  <cp:lastModifiedBy>Win10</cp:lastModifiedBy>
  <cp:revision>1</cp:revision>
  <dcterms:created xsi:type="dcterms:W3CDTF">2020-03-18T21:22:57Z</dcterms:created>
  <dcterms:modified xsi:type="dcterms:W3CDTF">2020-03-18T21:23:19Z</dcterms:modified>
</cp:coreProperties>
</file>