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sldIdLst>
    <p:sldId id="262" r:id="rId2"/>
    <p:sldId id="261" r:id="rId3"/>
    <p:sldId id="257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EB37-2EDE-4B25-AE1E-8B4158FD4A82}" type="datetimeFigureOut">
              <a:rPr lang="he-IL" smtClean="0"/>
              <a:pPr/>
              <a:t>ט"ז/אייר/תש"פ</a:t>
            </a:fld>
            <a:endParaRPr lang="he-IL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C97D-A9A4-48D7-A088-9E88E5878D0A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EB37-2EDE-4B25-AE1E-8B4158FD4A82}" type="datetimeFigureOut">
              <a:rPr lang="he-IL" smtClean="0"/>
              <a:pPr/>
              <a:t>ט"ז/אייר/תש"פ</a:t>
            </a:fld>
            <a:endParaRPr lang="he-IL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C97D-A9A4-48D7-A088-9E88E5878D0A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EB37-2EDE-4B25-AE1E-8B4158FD4A82}" type="datetimeFigureOut">
              <a:rPr lang="he-IL" smtClean="0"/>
              <a:pPr/>
              <a:t>ט"ז/אייר/תש"פ</a:t>
            </a:fld>
            <a:endParaRPr lang="he-IL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C97D-A9A4-48D7-A088-9E88E5878D0A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EB37-2EDE-4B25-AE1E-8B4158FD4A82}" type="datetimeFigureOut">
              <a:rPr lang="he-IL" smtClean="0"/>
              <a:pPr/>
              <a:t>ט"ז/אייר/תש"פ</a:t>
            </a:fld>
            <a:endParaRPr lang="he-IL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C97D-A9A4-48D7-A088-9E88E5878D0A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EB37-2EDE-4B25-AE1E-8B4158FD4A82}" type="datetimeFigureOut">
              <a:rPr lang="he-IL" smtClean="0"/>
              <a:pPr/>
              <a:t>ט"ז/אייר/תש"פ</a:t>
            </a:fld>
            <a:endParaRPr lang="he-IL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C97D-A9A4-48D7-A088-9E88E5878D0A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EB37-2EDE-4B25-AE1E-8B4158FD4A82}" type="datetimeFigureOut">
              <a:rPr lang="he-IL" smtClean="0"/>
              <a:pPr/>
              <a:t>ט"ז/אייר/תש"פ</a:t>
            </a:fld>
            <a:endParaRPr lang="he-IL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C97D-A9A4-48D7-A088-9E88E5878D0A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EB37-2EDE-4B25-AE1E-8B4158FD4A82}" type="datetimeFigureOut">
              <a:rPr lang="he-IL" smtClean="0"/>
              <a:pPr/>
              <a:t>ט"ז/אייר/תש"פ</a:t>
            </a:fld>
            <a:endParaRPr lang="he-IL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C97D-A9A4-48D7-A088-9E88E5878D0A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EB37-2EDE-4B25-AE1E-8B4158FD4A82}" type="datetimeFigureOut">
              <a:rPr lang="he-IL" smtClean="0"/>
              <a:pPr/>
              <a:t>ט"ז/אייר/תש"פ</a:t>
            </a:fld>
            <a:endParaRPr lang="he-IL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C97D-A9A4-48D7-A088-9E88E5878D0A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EB37-2EDE-4B25-AE1E-8B4158FD4A82}" type="datetimeFigureOut">
              <a:rPr lang="he-IL" smtClean="0"/>
              <a:pPr/>
              <a:t>ט"ז/אייר/תש"פ</a:t>
            </a:fld>
            <a:endParaRPr lang="he-IL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C97D-A9A4-48D7-A088-9E88E5878D0A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EB37-2EDE-4B25-AE1E-8B4158FD4A82}" type="datetimeFigureOut">
              <a:rPr lang="he-IL" smtClean="0"/>
              <a:pPr/>
              <a:t>ט"ז/אייר/תש"פ</a:t>
            </a:fld>
            <a:endParaRPr lang="he-IL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3C97D-A9A4-48D7-A088-9E88E5878D0A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EB37-2EDE-4B25-AE1E-8B4158FD4A82}" type="datetimeFigureOut">
              <a:rPr lang="he-IL" smtClean="0"/>
              <a:pPr/>
              <a:t>ט"ז/אייר/תש"פ</a:t>
            </a:fld>
            <a:endParaRPr lang="he-IL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973C97D-A9A4-48D7-A088-9E88E5878D0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7AEB37-2EDE-4B25-AE1E-8B4158FD4A82}" type="datetimeFigureOut">
              <a:rPr lang="he-IL" smtClean="0"/>
              <a:pPr/>
              <a:t>ט"ז/אייר/תש"פ</a:t>
            </a:fld>
            <a:endParaRPr lang="he-IL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73C97D-A9A4-48D7-A088-9E88E5878D0A}" type="slidenum">
              <a:rPr lang="he-IL" smtClean="0"/>
              <a:pPr/>
              <a:t>‹#›</a:t>
            </a:fld>
            <a:endParaRPr lang="he-IL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النغمات الموسيقية</a:t>
            </a:r>
            <a:endParaRPr lang="he-IL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لكل لغة حروفها نتعرف عليها ونتعلمها لنتمكن من قراءتها وكتابتها.</a:t>
            </a:r>
          </a:p>
          <a:p>
            <a:r>
              <a:rPr lang="ar-SA" dirty="0" smtClean="0"/>
              <a:t>فالنغمات الموسيقية هم أحرف لغة الموسيقى التي من خلالهم نستطيع أن نقرا وان نكتب الموسيقى.  </a:t>
            </a:r>
            <a:endParaRPr lang="he-I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188640"/>
          <a:ext cx="9144000" cy="6824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شريحة" r:id="rId3" imgW="4542878" imgH="3405984" progId="PowerPoint.Slide.12">
                  <p:embed/>
                </p:oleObj>
              </mc:Choice>
              <mc:Fallback>
                <p:oleObj name="شريحة" r:id="rId3" imgW="4542878" imgH="3405984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88640"/>
                        <a:ext cx="9144000" cy="68247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عددهم سبعه أساسيات </a:t>
            </a:r>
            <a:br>
              <a:rPr lang="ar-SA" dirty="0" smtClean="0"/>
            </a:br>
            <a:r>
              <a:rPr lang="ar-SA" dirty="0" smtClean="0"/>
              <a:t>وثمانية </a:t>
            </a:r>
            <a:r>
              <a:rPr lang="ar-SA" dirty="0" err="1" smtClean="0"/>
              <a:t>باضافة</a:t>
            </a:r>
            <a:r>
              <a:rPr lang="ar-SA" dirty="0" smtClean="0"/>
              <a:t> الصوت الثامن</a:t>
            </a:r>
            <a:endParaRPr lang="he-IL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2780928"/>
            <a:ext cx="8229600" cy="4389120"/>
          </a:xfrm>
        </p:spPr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r>
              <a:rPr lang="ar-SA" sz="2400" dirty="0" smtClean="0"/>
              <a:t> دو جواب ... </a:t>
            </a:r>
            <a:r>
              <a:rPr lang="ar-SA" sz="2400" dirty="0" err="1" smtClean="0"/>
              <a:t>سي</a:t>
            </a:r>
            <a:r>
              <a:rPr lang="ar-SA" sz="2400" dirty="0" smtClean="0"/>
              <a:t> ... لا ... </a:t>
            </a:r>
            <a:r>
              <a:rPr lang="ar-SA" sz="2400" dirty="0" err="1" smtClean="0"/>
              <a:t>صول</a:t>
            </a:r>
            <a:r>
              <a:rPr lang="ar-SA" sz="2400" dirty="0" smtClean="0"/>
              <a:t> ... فا ... مي ... ري ... دو</a:t>
            </a:r>
          </a:p>
          <a:p>
            <a:endParaRPr lang="ar-SA" dirty="0" smtClean="0"/>
          </a:p>
          <a:p>
            <a:pPr>
              <a:buNone/>
            </a:pPr>
            <a:endParaRPr lang="ar-SA" dirty="0" smtClean="0"/>
          </a:p>
        </p:txBody>
      </p:sp>
      <p:sp>
        <p:nvSpPr>
          <p:cNvPr id="6" name="سهم منحني إلى الأسفل 5"/>
          <p:cNvSpPr/>
          <p:nvPr/>
        </p:nvSpPr>
        <p:spPr>
          <a:xfrm>
            <a:off x="1547664" y="2204864"/>
            <a:ext cx="5184576" cy="158417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tx1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915816" y="2924944"/>
            <a:ext cx="23762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النغمات الأساسيات</a:t>
            </a:r>
            <a:endParaRPr lang="he-IL" dirty="0"/>
          </a:p>
        </p:txBody>
      </p:sp>
      <p:sp>
        <p:nvSpPr>
          <p:cNvPr id="8" name="سهم للأسفل 7"/>
          <p:cNvSpPr/>
          <p:nvPr/>
        </p:nvSpPr>
        <p:spPr>
          <a:xfrm>
            <a:off x="7020272" y="2132856"/>
            <a:ext cx="1656184" cy="16561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النغمة</a:t>
            </a:r>
          </a:p>
          <a:p>
            <a:pPr algn="ctr"/>
            <a:r>
              <a:rPr lang="ar-SA" dirty="0" smtClean="0"/>
              <a:t>الثامنة</a:t>
            </a:r>
            <a:endParaRPr lang="he-IL" dirty="0"/>
          </a:p>
        </p:txBody>
      </p:sp>
      <p:sp>
        <p:nvSpPr>
          <p:cNvPr id="9" name="شكل بيضاوي 8"/>
          <p:cNvSpPr/>
          <p:nvPr/>
        </p:nvSpPr>
        <p:spPr>
          <a:xfrm>
            <a:off x="1259632" y="4293096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 smtClean="0"/>
              <a:t>1</a:t>
            </a:r>
            <a:endParaRPr lang="he-IL" dirty="0"/>
          </a:p>
        </p:txBody>
      </p:sp>
      <p:sp>
        <p:nvSpPr>
          <p:cNvPr id="10" name="شكل بيضاوي 9"/>
          <p:cNvSpPr/>
          <p:nvPr/>
        </p:nvSpPr>
        <p:spPr>
          <a:xfrm>
            <a:off x="3707904" y="4293096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 smtClean="0"/>
              <a:t>4</a:t>
            </a:r>
            <a:endParaRPr lang="he-IL" dirty="0"/>
          </a:p>
        </p:txBody>
      </p:sp>
      <p:sp>
        <p:nvSpPr>
          <p:cNvPr id="11" name="شكل بيضاوي 10"/>
          <p:cNvSpPr/>
          <p:nvPr/>
        </p:nvSpPr>
        <p:spPr>
          <a:xfrm>
            <a:off x="4572000" y="4293096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 smtClean="0"/>
              <a:t>5</a:t>
            </a:r>
            <a:endParaRPr lang="he-IL" dirty="0"/>
          </a:p>
        </p:txBody>
      </p:sp>
      <p:sp>
        <p:nvSpPr>
          <p:cNvPr id="12" name="شكل بيضاوي 11"/>
          <p:cNvSpPr/>
          <p:nvPr/>
        </p:nvSpPr>
        <p:spPr>
          <a:xfrm>
            <a:off x="5436096" y="4293096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 smtClean="0"/>
              <a:t>6</a:t>
            </a:r>
            <a:endParaRPr lang="he-IL" dirty="0"/>
          </a:p>
        </p:txBody>
      </p:sp>
      <p:sp>
        <p:nvSpPr>
          <p:cNvPr id="13" name="شكل بيضاوي 12"/>
          <p:cNvSpPr/>
          <p:nvPr/>
        </p:nvSpPr>
        <p:spPr>
          <a:xfrm>
            <a:off x="6444208" y="4293096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 smtClean="0"/>
              <a:t>7</a:t>
            </a:r>
            <a:endParaRPr lang="he-IL" dirty="0"/>
          </a:p>
        </p:txBody>
      </p:sp>
      <p:sp>
        <p:nvSpPr>
          <p:cNvPr id="14" name="شكل بيضاوي 13"/>
          <p:cNvSpPr/>
          <p:nvPr/>
        </p:nvSpPr>
        <p:spPr>
          <a:xfrm>
            <a:off x="7668344" y="4293096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 smtClean="0"/>
              <a:t>8</a:t>
            </a:r>
            <a:endParaRPr lang="he-IL" dirty="0"/>
          </a:p>
        </p:txBody>
      </p:sp>
      <p:sp>
        <p:nvSpPr>
          <p:cNvPr id="15" name="شكل بيضاوي 14"/>
          <p:cNvSpPr/>
          <p:nvPr/>
        </p:nvSpPr>
        <p:spPr>
          <a:xfrm>
            <a:off x="2915816" y="4293096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 smtClean="0"/>
              <a:t>3</a:t>
            </a:r>
            <a:endParaRPr lang="he-IL" dirty="0"/>
          </a:p>
        </p:txBody>
      </p:sp>
      <p:sp>
        <p:nvSpPr>
          <p:cNvPr id="16" name="شكل بيضاوي 15"/>
          <p:cNvSpPr/>
          <p:nvPr/>
        </p:nvSpPr>
        <p:spPr>
          <a:xfrm>
            <a:off x="2123728" y="4293096"/>
            <a:ext cx="5760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he-IL" dirty="0" smtClean="0"/>
              <a:t>2</a:t>
            </a:r>
            <a:endParaRPr lang="he-IL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12744"/>
          </a:xfrm>
        </p:spPr>
        <p:txBody>
          <a:bodyPr/>
          <a:lstStyle/>
          <a:p>
            <a:pPr algn="ctr"/>
            <a:r>
              <a:rPr lang="ar-SA" dirty="0" smtClean="0"/>
              <a:t>دائرة النغمات الموسيقية</a:t>
            </a:r>
            <a:endParaRPr lang="he-IL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00808"/>
            <a:ext cx="8219256" cy="5157192"/>
          </a:xfrm>
        </p:spPr>
        <p:txBody>
          <a:bodyPr/>
          <a:lstStyle/>
          <a:p>
            <a:pPr lvl="7"/>
            <a:endParaRPr lang="ar-SA" dirty="0" smtClean="0"/>
          </a:p>
          <a:p>
            <a:pPr lvl="7"/>
            <a:endParaRPr lang="ar-SA" dirty="0" smtClean="0"/>
          </a:p>
          <a:p>
            <a:pPr lvl="7">
              <a:buNone/>
            </a:pPr>
            <a:endParaRPr lang="he-IL" dirty="0"/>
          </a:p>
        </p:txBody>
      </p:sp>
      <p:sp>
        <p:nvSpPr>
          <p:cNvPr id="4" name="شكل بيضاوي 3"/>
          <p:cNvSpPr/>
          <p:nvPr/>
        </p:nvSpPr>
        <p:spPr>
          <a:xfrm>
            <a:off x="3635896" y="3140968"/>
            <a:ext cx="2376264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dirty="0"/>
          </a:p>
        </p:txBody>
      </p:sp>
      <p:sp>
        <p:nvSpPr>
          <p:cNvPr id="7" name="شكل بيضاوي 6"/>
          <p:cNvSpPr/>
          <p:nvPr/>
        </p:nvSpPr>
        <p:spPr>
          <a:xfrm>
            <a:off x="2699792" y="4077072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لا</a:t>
            </a:r>
            <a:endParaRPr lang="he-IL" dirty="0"/>
          </a:p>
        </p:txBody>
      </p:sp>
      <p:sp>
        <p:nvSpPr>
          <p:cNvPr id="15" name="شكل بيضاوي 14"/>
          <p:cNvSpPr/>
          <p:nvPr/>
        </p:nvSpPr>
        <p:spPr>
          <a:xfrm>
            <a:off x="3203848" y="2708920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err="1" smtClean="0"/>
              <a:t>سي</a:t>
            </a:r>
            <a:endParaRPr lang="he-IL" dirty="0"/>
          </a:p>
        </p:txBody>
      </p:sp>
      <p:sp>
        <p:nvSpPr>
          <p:cNvPr id="17" name="شكل بيضاوي 16"/>
          <p:cNvSpPr/>
          <p:nvPr/>
        </p:nvSpPr>
        <p:spPr>
          <a:xfrm>
            <a:off x="4572000" y="2204864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دو</a:t>
            </a:r>
            <a:endParaRPr lang="he-IL" dirty="0"/>
          </a:p>
        </p:txBody>
      </p:sp>
      <p:sp>
        <p:nvSpPr>
          <p:cNvPr id="19" name="شكل بيضاوي 18"/>
          <p:cNvSpPr/>
          <p:nvPr/>
        </p:nvSpPr>
        <p:spPr>
          <a:xfrm>
            <a:off x="6012160" y="4221088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مي</a:t>
            </a:r>
            <a:endParaRPr lang="he-IL" dirty="0"/>
          </a:p>
        </p:txBody>
      </p:sp>
      <p:sp>
        <p:nvSpPr>
          <p:cNvPr id="22" name="شكل بيضاوي 21"/>
          <p:cNvSpPr/>
          <p:nvPr/>
        </p:nvSpPr>
        <p:spPr>
          <a:xfrm>
            <a:off x="5148064" y="5445224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فا</a:t>
            </a:r>
            <a:endParaRPr lang="he-IL" dirty="0"/>
          </a:p>
        </p:txBody>
      </p:sp>
      <p:sp>
        <p:nvSpPr>
          <p:cNvPr id="24" name="شكل بيضاوي 23"/>
          <p:cNvSpPr/>
          <p:nvPr/>
        </p:nvSpPr>
        <p:spPr>
          <a:xfrm>
            <a:off x="5724128" y="2924944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ري</a:t>
            </a:r>
            <a:endParaRPr lang="he-IL" dirty="0"/>
          </a:p>
        </p:txBody>
      </p:sp>
      <p:sp>
        <p:nvSpPr>
          <p:cNvPr id="27" name="شكل بيضاوي 26"/>
          <p:cNvSpPr/>
          <p:nvPr/>
        </p:nvSpPr>
        <p:spPr>
          <a:xfrm>
            <a:off x="3419872" y="5373216"/>
            <a:ext cx="9361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err="1" smtClean="0"/>
              <a:t>صول</a:t>
            </a:r>
            <a:endParaRPr lang="he-IL" dirty="0"/>
          </a:p>
        </p:txBody>
      </p:sp>
      <p:sp>
        <p:nvSpPr>
          <p:cNvPr id="38" name="سهم دائري 37"/>
          <p:cNvSpPr/>
          <p:nvPr/>
        </p:nvSpPr>
        <p:spPr>
          <a:xfrm>
            <a:off x="5508104" y="2348880"/>
            <a:ext cx="792088" cy="79208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lu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دعونا نحاول حل  الأسئلة التالية شفهيا معا:-</a:t>
            </a:r>
            <a:endParaRPr lang="he-IL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ar-SA" dirty="0" smtClean="0"/>
              <a:t>من بعدي.....</a:t>
            </a:r>
          </a:p>
          <a:p>
            <a:endParaRPr lang="ar-SA" dirty="0" smtClean="0"/>
          </a:p>
          <a:p>
            <a:r>
              <a:rPr lang="ar-SA" dirty="0" smtClean="0"/>
              <a:t>_____ *** ري</a:t>
            </a:r>
          </a:p>
          <a:p>
            <a:r>
              <a:rPr lang="ar-SA" dirty="0" smtClean="0"/>
              <a:t>_____ *** صول</a:t>
            </a:r>
          </a:p>
          <a:p>
            <a:r>
              <a:rPr lang="ar-SA" dirty="0" smtClean="0"/>
              <a:t>_____ *** سي</a:t>
            </a:r>
          </a:p>
          <a:p>
            <a:r>
              <a:rPr lang="ar-SA" dirty="0" smtClean="0"/>
              <a:t>_____ *** مي</a:t>
            </a:r>
          </a:p>
          <a:p>
            <a:r>
              <a:rPr lang="ar-SA" dirty="0" smtClean="0"/>
              <a:t>_____ *** لا </a:t>
            </a:r>
          </a:p>
          <a:p>
            <a:r>
              <a:rPr lang="ar-SA" dirty="0" smtClean="0"/>
              <a:t>_____ *** دو</a:t>
            </a:r>
          </a:p>
          <a:p>
            <a:r>
              <a:rPr lang="ar-SA" dirty="0" smtClean="0"/>
              <a:t>_____ *** فا </a:t>
            </a:r>
            <a:endParaRPr lang="he-IL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SA" dirty="0" smtClean="0"/>
              <a:t>من قبلي......</a:t>
            </a:r>
          </a:p>
          <a:p>
            <a:endParaRPr lang="ar-SA" dirty="0" smtClean="0"/>
          </a:p>
          <a:p>
            <a:pPr algn="ctr"/>
            <a:r>
              <a:rPr lang="ar-SA" dirty="0" smtClean="0"/>
              <a:t>فا     *** _____</a:t>
            </a:r>
          </a:p>
          <a:p>
            <a:pPr algn="ctr"/>
            <a:r>
              <a:rPr lang="ar-SA" dirty="0" err="1" smtClean="0"/>
              <a:t>سي</a:t>
            </a:r>
            <a:r>
              <a:rPr lang="ar-SA" dirty="0" smtClean="0"/>
              <a:t> *** _____</a:t>
            </a:r>
          </a:p>
          <a:p>
            <a:pPr algn="ctr"/>
            <a:r>
              <a:rPr lang="ar-SA" dirty="0" smtClean="0"/>
              <a:t> دو    *** _____</a:t>
            </a:r>
          </a:p>
          <a:p>
            <a:pPr algn="ctr"/>
            <a:r>
              <a:rPr lang="ar-SA" dirty="0" smtClean="0"/>
              <a:t> لا     *** _____</a:t>
            </a:r>
          </a:p>
          <a:p>
            <a:pPr algn="ctr"/>
            <a:r>
              <a:rPr lang="ar-SA" dirty="0" smtClean="0"/>
              <a:t>ري    *** _____</a:t>
            </a:r>
          </a:p>
          <a:p>
            <a:pPr algn="ctr"/>
            <a:r>
              <a:rPr lang="ar-SA" dirty="0" err="1" smtClean="0"/>
              <a:t>صول</a:t>
            </a:r>
            <a:r>
              <a:rPr lang="ar-SA" dirty="0" smtClean="0"/>
              <a:t>  *** _____</a:t>
            </a:r>
          </a:p>
          <a:p>
            <a:pPr algn="ctr"/>
            <a:r>
              <a:rPr lang="ar-SA" dirty="0" smtClean="0"/>
              <a:t>مي    ***_____</a:t>
            </a:r>
            <a:endParaRPr lang="he-IL" dirty="0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أكمل الجدول التالي بالترتيب </a:t>
            </a:r>
            <a:endParaRPr lang="he-IL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395539" y="1935164"/>
          <a:ext cx="8291262" cy="401411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1844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4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4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44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44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44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844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73445"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سي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لا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صول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فا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مي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ري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دو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344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ري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344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مي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344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فا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344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صول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344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لا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344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_____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err="1" smtClean="0"/>
                        <a:t>سي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pull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158</TotalTime>
  <Words>181</Words>
  <Application>Microsoft Office PowerPoint</Application>
  <PresentationFormat>‫הצגה על המסך (4:3)</PresentationFormat>
  <Paragraphs>96</Paragraphs>
  <Slides>6</Slides>
  <Notes>0</Notes>
  <HiddenSlides>0</HiddenSlides>
  <MMClips>0</MMClips>
  <ScaleCrop>false</ScaleCrop>
  <HeadingPairs>
    <vt:vector size="8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שרתי OLE מוטבעים</vt:lpstr>
      </vt:variant>
      <vt:variant>
        <vt:i4>1</vt:i4>
      </vt:variant>
      <vt:variant>
        <vt:lpstr>כותרות שקופיות</vt:lpstr>
      </vt:variant>
      <vt:variant>
        <vt:i4>6</vt:i4>
      </vt:variant>
    </vt:vector>
  </HeadingPairs>
  <TitlesOfParts>
    <vt:vector size="13" baseType="lpstr">
      <vt:lpstr>Arial</vt:lpstr>
      <vt:lpstr>Franklin Gothic Book</vt:lpstr>
      <vt:lpstr>Levenim MT</vt:lpstr>
      <vt:lpstr>Tahoma</vt:lpstr>
      <vt:lpstr>Wingdings 2</vt:lpstr>
      <vt:lpstr>تدفق</vt:lpstr>
      <vt:lpstr>شريحة</vt:lpstr>
      <vt:lpstr>النغمات الموسيقية</vt:lpstr>
      <vt:lpstr>מצגת של PowerPoint‏</vt:lpstr>
      <vt:lpstr>عددهم سبعه أساسيات  وثمانية باضافة الصوت الثامن</vt:lpstr>
      <vt:lpstr>دائرة النغمات الموسيقية</vt:lpstr>
      <vt:lpstr>دعونا نحاول حل  الأسئلة التالية شفهيا معا:-</vt:lpstr>
      <vt:lpstr>أكمل الجدول التالي بالترتيب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النغمات الموسيقيه</dc:title>
  <dc:creator>Arabic</dc:creator>
  <cp:lastModifiedBy>Saja Abo Khlil</cp:lastModifiedBy>
  <cp:revision>20</cp:revision>
  <dcterms:created xsi:type="dcterms:W3CDTF">2012-02-11T10:41:14Z</dcterms:created>
  <dcterms:modified xsi:type="dcterms:W3CDTF">2020-05-10T03:32:34Z</dcterms:modified>
</cp:coreProperties>
</file>